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0" r:id="rId2"/>
  </p:sldMasterIdLst>
  <p:sldIdLst>
    <p:sldId id="272" r:id="rId3"/>
    <p:sldId id="258" r:id="rId4"/>
    <p:sldId id="273" r:id="rId5"/>
    <p:sldId id="281" r:id="rId6"/>
    <p:sldId id="274" r:id="rId7"/>
    <p:sldId id="275" r:id="rId8"/>
    <p:sldId id="282" r:id="rId9"/>
    <p:sldId id="283" r:id="rId10"/>
    <p:sldId id="287" r:id="rId11"/>
    <p:sldId id="276" r:id="rId12"/>
    <p:sldId id="280" r:id="rId13"/>
    <p:sldId id="286" r:id="rId14"/>
    <p:sldId id="285" r:id="rId15"/>
    <p:sldId id="284" r:id="rId16"/>
    <p:sldId id="290" r:id="rId17"/>
    <p:sldId id="268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33" autoAdjust="0"/>
  </p:normalViewPr>
  <p:slideViewPr>
    <p:cSldViewPr>
      <p:cViewPr>
        <p:scale>
          <a:sx n="110" d="100"/>
          <a:sy n="110" d="100"/>
        </p:scale>
        <p:origin x="-8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19BD8-9971-4D78-9B90-E13615D01941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</dgm:pt>
    <dgm:pt modelId="{3CADF6CD-E878-4EF5-BB3D-0F1274BDD030}">
      <dgm:prSet phldrT="[Текст]"/>
      <dgm:spPr/>
      <dgm:t>
        <a:bodyPr/>
        <a:lstStyle/>
        <a:p>
          <a:endParaRPr lang="ru-RU" dirty="0">
            <a:solidFill>
              <a:srgbClr val="00B050"/>
            </a:solidFill>
          </a:endParaRPr>
        </a:p>
      </dgm:t>
    </dgm:pt>
    <dgm:pt modelId="{C55F067B-C7E8-41FC-AE99-9D9DF7E8E347}" type="parTrans" cxnId="{8784A52C-2E3E-4E7C-88A7-6BE4BB341460}">
      <dgm:prSet/>
      <dgm:spPr/>
      <dgm:t>
        <a:bodyPr/>
        <a:lstStyle/>
        <a:p>
          <a:endParaRPr lang="ru-RU"/>
        </a:p>
      </dgm:t>
    </dgm:pt>
    <dgm:pt modelId="{E99EC5FE-F67C-4EF5-811E-5DB985A42CE9}" type="sibTrans" cxnId="{8784A52C-2E3E-4E7C-88A7-6BE4BB341460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ru-RU"/>
        </a:p>
      </dgm:t>
    </dgm:pt>
    <dgm:pt modelId="{B62D952D-16D5-4A09-A0AE-54EFAC252038}" type="pres">
      <dgm:prSet presAssocID="{E1B19BD8-9971-4D78-9B90-E13615D01941}" presName="Name0" presStyleCnt="0">
        <dgm:presLayoutVars>
          <dgm:dir/>
        </dgm:presLayoutVars>
      </dgm:prSet>
      <dgm:spPr/>
    </dgm:pt>
    <dgm:pt modelId="{0E618E3E-E6E4-4308-97B6-FC49913C429D}" type="pres">
      <dgm:prSet presAssocID="{E99EC5FE-F67C-4EF5-811E-5DB985A42CE9}" presName="picture_1" presStyleLbl="bgImgPlace1" presStyleIdx="0" presStyleCnt="1" custScaleX="104733" custLinFactNeighborX="-11652" custLinFactNeighborY="-714"/>
      <dgm:spPr/>
      <dgm:t>
        <a:bodyPr/>
        <a:lstStyle/>
        <a:p>
          <a:endParaRPr lang="ru-RU"/>
        </a:p>
      </dgm:t>
    </dgm:pt>
    <dgm:pt modelId="{64737AFD-0AAD-4D3F-8FAD-0A1820A02372}" type="pres">
      <dgm:prSet presAssocID="{3CADF6CD-E878-4EF5-BB3D-0F1274BDD030}" presName="text_1" presStyleLbl="node1" presStyleIdx="0" presStyleCnt="0" custScaleX="106784" custScaleY="38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C7509-1484-4B86-BC19-0B8E5ACB36F6}" type="pres">
      <dgm:prSet presAssocID="{E1B19BD8-9971-4D78-9B90-E13615D01941}" presName="maxNode" presStyleCnt="0"/>
      <dgm:spPr/>
    </dgm:pt>
    <dgm:pt modelId="{BF972A0F-4E0A-4599-9880-8687E156A792}" type="pres">
      <dgm:prSet presAssocID="{E1B19BD8-9971-4D78-9B90-E13615D01941}" presName="Name33" presStyleCnt="0"/>
      <dgm:spPr/>
    </dgm:pt>
  </dgm:ptLst>
  <dgm:cxnLst>
    <dgm:cxn modelId="{54A0CF31-C1F2-4752-9C81-EFBEF65C7D79}" type="presOf" srcId="{3CADF6CD-E878-4EF5-BB3D-0F1274BDD030}" destId="{64737AFD-0AAD-4D3F-8FAD-0A1820A02372}" srcOrd="0" destOrd="0" presId="urn:microsoft.com/office/officeart/2008/layout/AccentedPicture"/>
    <dgm:cxn modelId="{D951BE4B-EEA8-4433-8DEB-2A446C09FAB3}" type="presOf" srcId="{E99EC5FE-F67C-4EF5-811E-5DB985A42CE9}" destId="{0E618E3E-E6E4-4308-97B6-FC49913C429D}" srcOrd="0" destOrd="0" presId="urn:microsoft.com/office/officeart/2008/layout/AccentedPicture"/>
    <dgm:cxn modelId="{8784A52C-2E3E-4E7C-88A7-6BE4BB341460}" srcId="{E1B19BD8-9971-4D78-9B90-E13615D01941}" destId="{3CADF6CD-E878-4EF5-BB3D-0F1274BDD030}" srcOrd="0" destOrd="0" parTransId="{C55F067B-C7E8-41FC-AE99-9D9DF7E8E347}" sibTransId="{E99EC5FE-F67C-4EF5-811E-5DB985A42CE9}"/>
    <dgm:cxn modelId="{A7C3C692-AA9D-433A-916E-E7B7DDA91378}" type="presOf" srcId="{E1B19BD8-9971-4D78-9B90-E13615D01941}" destId="{B62D952D-16D5-4A09-A0AE-54EFAC252038}" srcOrd="0" destOrd="0" presId="urn:microsoft.com/office/officeart/2008/layout/AccentedPicture"/>
    <dgm:cxn modelId="{047B2B83-836A-4B37-8779-A4AD91237FBB}" type="presParOf" srcId="{B62D952D-16D5-4A09-A0AE-54EFAC252038}" destId="{0E618E3E-E6E4-4308-97B6-FC49913C429D}" srcOrd="0" destOrd="0" presId="urn:microsoft.com/office/officeart/2008/layout/AccentedPicture"/>
    <dgm:cxn modelId="{F62066BD-DCE6-4A78-AACF-98584EB4234E}" type="presParOf" srcId="{B62D952D-16D5-4A09-A0AE-54EFAC252038}" destId="{64737AFD-0AAD-4D3F-8FAD-0A1820A02372}" srcOrd="1" destOrd="0" presId="urn:microsoft.com/office/officeart/2008/layout/AccentedPicture"/>
    <dgm:cxn modelId="{CAA176E8-8EAF-4BB2-A319-475A50B836FC}" type="presParOf" srcId="{B62D952D-16D5-4A09-A0AE-54EFAC252038}" destId="{196C7509-1484-4B86-BC19-0B8E5ACB36F6}" srcOrd="2" destOrd="0" presId="urn:microsoft.com/office/officeart/2008/layout/AccentedPicture"/>
    <dgm:cxn modelId="{9331B686-F138-49A3-8E9C-4EDE3B59C972}" type="presParOf" srcId="{196C7509-1484-4B86-BC19-0B8E5ACB36F6}" destId="{BF972A0F-4E0A-4599-9880-8687E156A79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3C9891-A7A9-4098-A82C-CB5854B9E7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B0FF69-B9F0-491D-9307-0D01F158CC6D}">
      <dgm:prSet/>
      <dgm:spPr>
        <a:blipFill rotWithShape="0">
          <a:blip xmlns:r="http://schemas.openxmlformats.org/officeDocument/2006/relationships" r:embed="rId1"/>
          <a:srcRect/>
          <a:stretch>
            <a:fillRect t="-21000" b="-21000"/>
          </a:stretch>
        </a:blipFill>
      </dgm:spPr>
      <dgm:t>
        <a:bodyPr/>
        <a:lstStyle/>
        <a:p>
          <a:endParaRPr lang="ru-RU" dirty="0"/>
        </a:p>
      </dgm:t>
    </dgm:pt>
    <dgm:pt modelId="{04F35B61-8411-48E9-A996-EDE90C842093}" type="parTrans" cxnId="{2B223E4E-E091-40E2-B62A-C56F1A1FFB78}">
      <dgm:prSet/>
      <dgm:spPr/>
      <dgm:t>
        <a:bodyPr/>
        <a:lstStyle/>
        <a:p>
          <a:endParaRPr lang="ru-RU"/>
        </a:p>
      </dgm:t>
    </dgm:pt>
    <dgm:pt modelId="{1ED676F2-68A0-4EC3-B190-BE2923DACC21}" type="sibTrans" cxnId="{2B223E4E-E091-40E2-B62A-C56F1A1FFB78}">
      <dgm:prSet/>
      <dgm:spPr/>
      <dgm:t>
        <a:bodyPr/>
        <a:lstStyle/>
        <a:p>
          <a:endParaRPr lang="ru-RU"/>
        </a:p>
      </dgm:t>
    </dgm:pt>
    <dgm:pt modelId="{C2EC1C49-E469-4358-97C1-D590C2806344}" type="pres">
      <dgm:prSet presAssocID="{FD3C9891-A7A9-4098-A82C-CB5854B9E7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88C4D2-E904-4406-A397-1C4FDD16105D}" type="pres">
      <dgm:prSet presAssocID="{0EB0FF69-B9F0-491D-9307-0D01F158CC6D}" presName="parentText" presStyleLbl="node1" presStyleIdx="0" presStyleCnt="1" custScaleY="4506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7A2009-00F6-46B1-999D-B5606A54CFCE}" type="presOf" srcId="{FD3C9891-A7A9-4098-A82C-CB5854B9E749}" destId="{C2EC1C49-E469-4358-97C1-D590C2806344}" srcOrd="0" destOrd="0" presId="urn:microsoft.com/office/officeart/2005/8/layout/vList2"/>
    <dgm:cxn modelId="{2B223E4E-E091-40E2-B62A-C56F1A1FFB78}" srcId="{FD3C9891-A7A9-4098-A82C-CB5854B9E749}" destId="{0EB0FF69-B9F0-491D-9307-0D01F158CC6D}" srcOrd="0" destOrd="0" parTransId="{04F35B61-8411-48E9-A996-EDE90C842093}" sibTransId="{1ED676F2-68A0-4EC3-B190-BE2923DACC21}"/>
    <dgm:cxn modelId="{3824424C-5625-4FCB-AD28-01F0DC09EC5F}" type="presOf" srcId="{0EB0FF69-B9F0-491D-9307-0D01F158CC6D}" destId="{7E88C4D2-E904-4406-A397-1C4FDD16105D}" srcOrd="0" destOrd="0" presId="urn:microsoft.com/office/officeart/2005/8/layout/vList2"/>
    <dgm:cxn modelId="{D4D0B024-F14A-452A-9864-69C40B81B53D}" type="presParOf" srcId="{C2EC1C49-E469-4358-97C1-D590C2806344}" destId="{7E88C4D2-E904-4406-A397-1C4FDD16105D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6BC4860-FEFD-4ADD-BB79-BFF06D472F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0E4CF0-2EE3-489F-B7F7-689EF02FA516}">
      <dgm:prSet custT="1"/>
      <dgm:spPr/>
      <dgm:t>
        <a:bodyPr/>
        <a:lstStyle/>
        <a:p>
          <a:r>
            <a:rPr lang="ru-RU" sz="1200" dirty="0"/>
            <a:t>Работа с детьми над портфолио должна проводится с каждым ребенком отдельно в любое удобное время в течении дня.</a:t>
          </a:r>
        </a:p>
      </dgm:t>
    </dgm:pt>
    <dgm:pt modelId="{904B5E6D-7C7A-417D-B606-157D30A727C5}" type="parTrans" cxnId="{BEDEDDB4-86A7-42EF-84E9-637BC5EFAAFE}">
      <dgm:prSet/>
      <dgm:spPr/>
      <dgm:t>
        <a:bodyPr/>
        <a:lstStyle/>
        <a:p>
          <a:endParaRPr lang="ru-RU"/>
        </a:p>
      </dgm:t>
    </dgm:pt>
    <dgm:pt modelId="{F4B1884E-CEB3-4BE5-84C1-BF2C637D7217}" type="sibTrans" cxnId="{BEDEDDB4-86A7-42EF-84E9-637BC5EFAAFE}">
      <dgm:prSet/>
      <dgm:spPr/>
      <dgm:t>
        <a:bodyPr/>
        <a:lstStyle/>
        <a:p>
          <a:endParaRPr lang="ru-RU"/>
        </a:p>
      </dgm:t>
    </dgm:pt>
    <dgm:pt modelId="{F72BE186-E468-4F8E-8F38-849EF27C639F}">
      <dgm:prSet custT="1"/>
      <dgm:spPr/>
      <dgm:t>
        <a:bodyPr/>
        <a:lstStyle/>
        <a:p>
          <a:r>
            <a:rPr lang="ru-RU" sz="1200" dirty="0"/>
            <a:t>Дети самостоятельно отбирают и приклеивают материал (фотографии, модели, схемы). Взрослый лишь помогает ребенку, а не делает работу за него.</a:t>
          </a:r>
        </a:p>
      </dgm:t>
    </dgm:pt>
    <dgm:pt modelId="{A0BC6C10-BCBE-46BF-95F7-EAD0CB88E03C}" type="parTrans" cxnId="{1E4DCE73-7466-42F9-B956-17F42BFDFB2D}">
      <dgm:prSet/>
      <dgm:spPr/>
      <dgm:t>
        <a:bodyPr/>
        <a:lstStyle/>
        <a:p>
          <a:endParaRPr lang="ru-RU"/>
        </a:p>
      </dgm:t>
    </dgm:pt>
    <dgm:pt modelId="{3B3AE1B4-F3DB-4DB0-830D-67C1014721E4}" type="sibTrans" cxnId="{1E4DCE73-7466-42F9-B956-17F42BFDFB2D}">
      <dgm:prSet/>
      <dgm:spPr/>
      <dgm:t>
        <a:bodyPr/>
        <a:lstStyle/>
        <a:p>
          <a:endParaRPr lang="ru-RU"/>
        </a:p>
      </dgm:t>
    </dgm:pt>
    <dgm:pt modelId="{7E89565E-19F4-4458-AFBB-485E50D143CF}">
      <dgm:prSet custT="1"/>
      <dgm:spPr/>
      <dgm:t>
        <a:bodyPr/>
        <a:lstStyle/>
        <a:p>
          <a:r>
            <a:rPr lang="ru-RU" sz="1200" dirty="0"/>
            <a:t>При работе с каждой страницей ребенку задают вопрос: «Что ты хочешь рассказать о себе, своей семье, об интересном событии?»</a:t>
          </a:r>
        </a:p>
      </dgm:t>
    </dgm:pt>
    <dgm:pt modelId="{C93E3D62-E1B2-4BE4-8182-5B300EAA2FD6}" type="parTrans" cxnId="{42DDCDCE-D334-4C05-8091-7A4A06A4E9BE}">
      <dgm:prSet/>
      <dgm:spPr/>
      <dgm:t>
        <a:bodyPr/>
        <a:lstStyle/>
        <a:p>
          <a:endParaRPr lang="ru-RU"/>
        </a:p>
      </dgm:t>
    </dgm:pt>
    <dgm:pt modelId="{BC407402-F1DB-4590-8F79-AE08FE60E17F}" type="sibTrans" cxnId="{42DDCDCE-D334-4C05-8091-7A4A06A4E9BE}">
      <dgm:prSet/>
      <dgm:spPr/>
      <dgm:t>
        <a:bodyPr/>
        <a:lstStyle/>
        <a:p>
          <a:endParaRPr lang="ru-RU"/>
        </a:p>
      </dgm:t>
    </dgm:pt>
    <dgm:pt modelId="{F187ADA6-D991-4617-9006-A1231BAC6F77}">
      <dgm:prSet custT="1"/>
      <dgm:spPr/>
      <dgm:t>
        <a:bodyPr/>
        <a:lstStyle/>
        <a:p>
          <a:r>
            <a:rPr lang="ru-RU" sz="1200" dirty="0"/>
            <a:t>По возможности каждый материал или группа материалов должны сопровождаться кратким рефлексивным комментарием ребенка.</a:t>
          </a:r>
        </a:p>
      </dgm:t>
    </dgm:pt>
    <dgm:pt modelId="{06200FDE-6F20-48B1-9587-D42465701C38}" type="parTrans" cxnId="{AE238690-64A7-48DE-91F1-C7DD6EDD248D}">
      <dgm:prSet/>
      <dgm:spPr/>
      <dgm:t>
        <a:bodyPr/>
        <a:lstStyle/>
        <a:p>
          <a:endParaRPr lang="ru-RU"/>
        </a:p>
      </dgm:t>
    </dgm:pt>
    <dgm:pt modelId="{EA53D21A-6DBF-4CD9-99DB-5A5AF283072B}" type="sibTrans" cxnId="{AE238690-64A7-48DE-91F1-C7DD6EDD248D}">
      <dgm:prSet/>
      <dgm:spPr/>
      <dgm:t>
        <a:bodyPr/>
        <a:lstStyle/>
        <a:p>
          <a:endParaRPr lang="ru-RU"/>
        </a:p>
      </dgm:t>
    </dgm:pt>
    <dgm:pt modelId="{EA9BEF2C-00FF-4FB4-8B2F-7A04CA6A533F}">
      <dgm:prSet custT="1"/>
      <dgm:spPr/>
      <dgm:t>
        <a:bodyPr/>
        <a:lstStyle/>
        <a:p>
          <a:r>
            <a:rPr lang="ru-RU" sz="800" dirty="0"/>
            <a:t>.</a:t>
          </a:r>
          <a:r>
            <a:rPr lang="ru-RU" sz="1200" dirty="0"/>
            <a:t>По желанию самого ребенка можно проводить беседы, в которых он рассказывает другим детям о себе, своей семье, друзьях, достижениях.</a:t>
          </a:r>
        </a:p>
      </dgm:t>
    </dgm:pt>
    <dgm:pt modelId="{9B3D951C-3326-40AF-AF02-B0D6E00B6DC7}" type="parTrans" cxnId="{5D099E3D-89EF-4153-B080-1B5509982F60}">
      <dgm:prSet/>
      <dgm:spPr/>
      <dgm:t>
        <a:bodyPr/>
        <a:lstStyle/>
        <a:p>
          <a:endParaRPr lang="ru-RU"/>
        </a:p>
      </dgm:t>
    </dgm:pt>
    <dgm:pt modelId="{D5F1F3C3-383C-431A-9E7A-8CD903496988}" type="sibTrans" cxnId="{5D099E3D-89EF-4153-B080-1B5509982F60}">
      <dgm:prSet/>
      <dgm:spPr/>
      <dgm:t>
        <a:bodyPr/>
        <a:lstStyle/>
        <a:p>
          <a:endParaRPr lang="ru-RU"/>
        </a:p>
      </dgm:t>
    </dgm:pt>
    <dgm:pt modelId="{C5189226-4237-4D33-AC2D-11CAA16BC6DA}">
      <dgm:prSet custT="1"/>
      <dgm:spPr/>
      <dgm:t>
        <a:bodyPr/>
        <a:lstStyle/>
        <a:p>
          <a:r>
            <a:rPr lang="ru-RU" sz="900" dirty="0"/>
            <a:t>При заполнении страничек создавать необходимую атмосферу для того, чтобы ребенок смог вам раскрыться. Детям бывает сложно рассказать о себе другим. Особенно если они испытывают трудности в общении или в речи – в этом прекрасным помощником оказывается портфолио. Он помогает ребенку набраться смелости и раскрыть свой внутренний мир перед другими, что очень эффективно в плане адаптации детей.</a:t>
          </a:r>
        </a:p>
      </dgm:t>
    </dgm:pt>
    <dgm:pt modelId="{C0D51C32-75BE-4535-9872-C831D49B7A42}" type="parTrans" cxnId="{AE5F313E-42D2-45C0-826B-6FDDAB71F402}">
      <dgm:prSet/>
      <dgm:spPr/>
      <dgm:t>
        <a:bodyPr/>
        <a:lstStyle/>
        <a:p>
          <a:endParaRPr lang="ru-RU"/>
        </a:p>
      </dgm:t>
    </dgm:pt>
    <dgm:pt modelId="{3762E672-B377-498A-9226-08272B019244}" type="sibTrans" cxnId="{AE5F313E-42D2-45C0-826B-6FDDAB71F402}">
      <dgm:prSet/>
      <dgm:spPr/>
      <dgm:t>
        <a:bodyPr/>
        <a:lstStyle/>
        <a:p>
          <a:endParaRPr lang="ru-RU"/>
        </a:p>
      </dgm:t>
    </dgm:pt>
    <dgm:pt modelId="{D4374542-8ED8-4028-9F6E-AF453D1D8CEA}" type="pres">
      <dgm:prSet presAssocID="{96BC4860-FEFD-4ADD-BB79-BFF06D472F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DEE4C9-7950-458A-8F78-98C55C4411D2}" type="pres">
      <dgm:prSet presAssocID="{0C0E4CF0-2EE3-489F-B7F7-689EF02FA51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C10A8-0D20-476C-B794-831170F11600}" type="pres">
      <dgm:prSet presAssocID="{F4B1884E-CEB3-4BE5-84C1-BF2C637D7217}" presName="spacer" presStyleCnt="0"/>
      <dgm:spPr/>
    </dgm:pt>
    <dgm:pt modelId="{B33CDF9A-00D1-4DC0-855E-5CD5A8AB5441}" type="pres">
      <dgm:prSet presAssocID="{F72BE186-E468-4F8E-8F38-849EF27C639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D5C2E-B320-479A-8135-8F8B262E61DC}" type="pres">
      <dgm:prSet presAssocID="{3B3AE1B4-F3DB-4DB0-830D-67C1014721E4}" presName="spacer" presStyleCnt="0"/>
      <dgm:spPr/>
    </dgm:pt>
    <dgm:pt modelId="{5363CF2C-5A7C-4705-ACF3-ABBF4B99F3BF}" type="pres">
      <dgm:prSet presAssocID="{7E89565E-19F4-4458-AFBB-485E50D143C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A9A5B-59A4-470A-BCDD-59B78905BED4}" type="pres">
      <dgm:prSet presAssocID="{BC407402-F1DB-4590-8F79-AE08FE60E17F}" presName="spacer" presStyleCnt="0"/>
      <dgm:spPr/>
    </dgm:pt>
    <dgm:pt modelId="{9970AC33-76D7-4ECD-A8B4-DF588A19D7B9}" type="pres">
      <dgm:prSet presAssocID="{F187ADA6-D991-4617-9006-A1231BAC6F7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77344-EDB3-4C20-A86F-7CC0B40DE5DA}" type="pres">
      <dgm:prSet presAssocID="{EA53D21A-6DBF-4CD9-99DB-5A5AF283072B}" presName="spacer" presStyleCnt="0"/>
      <dgm:spPr/>
    </dgm:pt>
    <dgm:pt modelId="{CC8B7211-FE5A-4E4D-8EB7-E8D05A4A7CF6}" type="pres">
      <dgm:prSet presAssocID="{EA9BEF2C-00FF-4FB4-8B2F-7A04CA6A533F}" presName="parentText" presStyleLbl="node1" presStyleIdx="4" presStyleCnt="6" custLinFactNeighborX="-222" custLinFactNeighborY="-297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F3173-F621-429A-A87B-1C0147B365B5}" type="pres">
      <dgm:prSet presAssocID="{D5F1F3C3-383C-431A-9E7A-8CD903496988}" presName="spacer" presStyleCnt="0"/>
      <dgm:spPr/>
    </dgm:pt>
    <dgm:pt modelId="{45819A63-C0AF-42D5-910D-9167EDAD5AAA}" type="pres">
      <dgm:prSet presAssocID="{C5189226-4237-4D33-AC2D-11CAA16BC6DA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38690-64A7-48DE-91F1-C7DD6EDD248D}" srcId="{96BC4860-FEFD-4ADD-BB79-BFF06D472F33}" destId="{F187ADA6-D991-4617-9006-A1231BAC6F77}" srcOrd="3" destOrd="0" parTransId="{06200FDE-6F20-48B1-9587-D42465701C38}" sibTransId="{EA53D21A-6DBF-4CD9-99DB-5A5AF283072B}"/>
    <dgm:cxn modelId="{D272CD31-D585-449A-9588-A95626835A43}" type="presOf" srcId="{96BC4860-FEFD-4ADD-BB79-BFF06D472F33}" destId="{D4374542-8ED8-4028-9F6E-AF453D1D8CEA}" srcOrd="0" destOrd="0" presId="urn:microsoft.com/office/officeart/2005/8/layout/vList2"/>
    <dgm:cxn modelId="{0FA4F937-29D2-4A77-B270-7622FDB84AAD}" type="presOf" srcId="{C5189226-4237-4D33-AC2D-11CAA16BC6DA}" destId="{45819A63-C0AF-42D5-910D-9167EDAD5AAA}" srcOrd="0" destOrd="0" presId="urn:microsoft.com/office/officeart/2005/8/layout/vList2"/>
    <dgm:cxn modelId="{BEDEDDB4-86A7-42EF-84E9-637BC5EFAAFE}" srcId="{96BC4860-FEFD-4ADD-BB79-BFF06D472F33}" destId="{0C0E4CF0-2EE3-489F-B7F7-689EF02FA516}" srcOrd="0" destOrd="0" parTransId="{904B5E6D-7C7A-417D-B606-157D30A727C5}" sibTransId="{F4B1884E-CEB3-4BE5-84C1-BF2C637D7217}"/>
    <dgm:cxn modelId="{B5AABDFE-1AEF-42F0-8CCF-45ED503110BA}" type="presOf" srcId="{EA9BEF2C-00FF-4FB4-8B2F-7A04CA6A533F}" destId="{CC8B7211-FE5A-4E4D-8EB7-E8D05A4A7CF6}" srcOrd="0" destOrd="0" presId="urn:microsoft.com/office/officeart/2005/8/layout/vList2"/>
    <dgm:cxn modelId="{699EBF89-8F67-4105-B699-9C95244FF044}" type="presOf" srcId="{7E89565E-19F4-4458-AFBB-485E50D143CF}" destId="{5363CF2C-5A7C-4705-ACF3-ABBF4B99F3BF}" srcOrd="0" destOrd="0" presId="urn:microsoft.com/office/officeart/2005/8/layout/vList2"/>
    <dgm:cxn modelId="{42DDCDCE-D334-4C05-8091-7A4A06A4E9BE}" srcId="{96BC4860-FEFD-4ADD-BB79-BFF06D472F33}" destId="{7E89565E-19F4-4458-AFBB-485E50D143CF}" srcOrd="2" destOrd="0" parTransId="{C93E3D62-E1B2-4BE4-8182-5B300EAA2FD6}" sibTransId="{BC407402-F1DB-4590-8F79-AE08FE60E17F}"/>
    <dgm:cxn modelId="{5D099E3D-89EF-4153-B080-1B5509982F60}" srcId="{96BC4860-FEFD-4ADD-BB79-BFF06D472F33}" destId="{EA9BEF2C-00FF-4FB4-8B2F-7A04CA6A533F}" srcOrd="4" destOrd="0" parTransId="{9B3D951C-3326-40AF-AF02-B0D6E00B6DC7}" sibTransId="{D5F1F3C3-383C-431A-9E7A-8CD903496988}"/>
    <dgm:cxn modelId="{AE5F313E-42D2-45C0-826B-6FDDAB71F402}" srcId="{96BC4860-FEFD-4ADD-BB79-BFF06D472F33}" destId="{C5189226-4237-4D33-AC2D-11CAA16BC6DA}" srcOrd="5" destOrd="0" parTransId="{C0D51C32-75BE-4535-9872-C831D49B7A42}" sibTransId="{3762E672-B377-498A-9226-08272B019244}"/>
    <dgm:cxn modelId="{FD168652-486C-459E-A3C3-18EBD1231F03}" type="presOf" srcId="{0C0E4CF0-2EE3-489F-B7F7-689EF02FA516}" destId="{BDDEE4C9-7950-458A-8F78-98C55C4411D2}" srcOrd="0" destOrd="0" presId="urn:microsoft.com/office/officeart/2005/8/layout/vList2"/>
    <dgm:cxn modelId="{1E4DCE73-7466-42F9-B956-17F42BFDFB2D}" srcId="{96BC4860-FEFD-4ADD-BB79-BFF06D472F33}" destId="{F72BE186-E468-4F8E-8F38-849EF27C639F}" srcOrd="1" destOrd="0" parTransId="{A0BC6C10-BCBE-46BF-95F7-EAD0CB88E03C}" sibTransId="{3B3AE1B4-F3DB-4DB0-830D-67C1014721E4}"/>
    <dgm:cxn modelId="{39E6DCE7-D91A-4068-BC21-27B15FABDB94}" type="presOf" srcId="{F72BE186-E468-4F8E-8F38-849EF27C639F}" destId="{B33CDF9A-00D1-4DC0-855E-5CD5A8AB5441}" srcOrd="0" destOrd="0" presId="urn:microsoft.com/office/officeart/2005/8/layout/vList2"/>
    <dgm:cxn modelId="{9960FA86-FD87-4C5A-A0DC-C04343B728EF}" type="presOf" srcId="{F187ADA6-D991-4617-9006-A1231BAC6F77}" destId="{9970AC33-76D7-4ECD-A8B4-DF588A19D7B9}" srcOrd="0" destOrd="0" presId="urn:microsoft.com/office/officeart/2005/8/layout/vList2"/>
    <dgm:cxn modelId="{1CCBA487-F696-4180-926A-1D729EA48B8B}" type="presParOf" srcId="{D4374542-8ED8-4028-9F6E-AF453D1D8CEA}" destId="{BDDEE4C9-7950-458A-8F78-98C55C4411D2}" srcOrd="0" destOrd="0" presId="urn:microsoft.com/office/officeart/2005/8/layout/vList2"/>
    <dgm:cxn modelId="{AA9C9C68-1C8A-495F-BCE7-4CBDFD9576E4}" type="presParOf" srcId="{D4374542-8ED8-4028-9F6E-AF453D1D8CEA}" destId="{334C10A8-0D20-476C-B794-831170F11600}" srcOrd="1" destOrd="0" presId="urn:microsoft.com/office/officeart/2005/8/layout/vList2"/>
    <dgm:cxn modelId="{18D95A39-B4E2-4361-9210-8689E25E5805}" type="presParOf" srcId="{D4374542-8ED8-4028-9F6E-AF453D1D8CEA}" destId="{B33CDF9A-00D1-4DC0-855E-5CD5A8AB5441}" srcOrd="2" destOrd="0" presId="urn:microsoft.com/office/officeart/2005/8/layout/vList2"/>
    <dgm:cxn modelId="{A5C78730-07AA-4BD0-A2D6-DC06248D4504}" type="presParOf" srcId="{D4374542-8ED8-4028-9F6E-AF453D1D8CEA}" destId="{D99D5C2E-B320-479A-8135-8F8B262E61DC}" srcOrd="3" destOrd="0" presId="urn:microsoft.com/office/officeart/2005/8/layout/vList2"/>
    <dgm:cxn modelId="{862FCC5F-91D9-435B-BEFC-239848B33707}" type="presParOf" srcId="{D4374542-8ED8-4028-9F6E-AF453D1D8CEA}" destId="{5363CF2C-5A7C-4705-ACF3-ABBF4B99F3BF}" srcOrd="4" destOrd="0" presId="urn:microsoft.com/office/officeart/2005/8/layout/vList2"/>
    <dgm:cxn modelId="{1ED57F5B-98F9-4BC9-A52C-85533C033D2E}" type="presParOf" srcId="{D4374542-8ED8-4028-9F6E-AF453D1D8CEA}" destId="{8F5A9A5B-59A4-470A-BCDD-59B78905BED4}" srcOrd="5" destOrd="0" presId="urn:microsoft.com/office/officeart/2005/8/layout/vList2"/>
    <dgm:cxn modelId="{23880DE9-1B6E-4B84-B0FA-B40AB97BF573}" type="presParOf" srcId="{D4374542-8ED8-4028-9F6E-AF453D1D8CEA}" destId="{9970AC33-76D7-4ECD-A8B4-DF588A19D7B9}" srcOrd="6" destOrd="0" presId="urn:microsoft.com/office/officeart/2005/8/layout/vList2"/>
    <dgm:cxn modelId="{4F1142BD-2953-44D9-8D76-8C1F44D7E859}" type="presParOf" srcId="{D4374542-8ED8-4028-9F6E-AF453D1D8CEA}" destId="{0E577344-EDB3-4C20-A86F-7CC0B40DE5DA}" srcOrd="7" destOrd="0" presId="urn:microsoft.com/office/officeart/2005/8/layout/vList2"/>
    <dgm:cxn modelId="{F79D8A5D-6FB9-4664-81E6-F08D8F827276}" type="presParOf" srcId="{D4374542-8ED8-4028-9F6E-AF453D1D8CEA}" destId="{CC8B7211-FE5A-4E4D-8EB7-E8D05A4A7CF6}" srcOrd="8" destOrd="0" presId="urn:microsoft.com/office/officeart/2005/8/layout/vList2"/>
    <dgm:cxn modelId="{EED60EC0-4224-4900-A174-A1AE8E50E894}" type="presParOf" srcId="{D4374542-8ED8-4028-9F6E-AF453D1D8CEA}" destId="{978F3173-F621-429A-A87B-1C0147B365B5}" srcOrd="9" destOrd="0" presId="urn:microsoft.com/office/officeart/2005/8/layout/vList2"/>
    <dgm:cxn modelId="{51E10F3B-F727-461F-A335-D3F6D1058823}" type="presParOf" srcId="{D4374542-8ED8-4028-9F6E-AF453D1D8CEA}" destId="{45819A63-C0AF-42D5-910D-9167EDAD5AA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6E0CDE-9D14-4793-8CA2-D4DDF83367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7E7ACC2-C61F-45C2-AFD2-C748732E28D5}">
      <dgm:prSet/>
      <dgm:spPr/>
      <dgm:t>
        <a:bodyPr/>
        <a:lstStyle/>
        <a:p>
          <a:r>
            <a:rPr lang="ru-RU" b="1"/>
            <a:t>Понятие "портфолио" пришло из Западной Европы Х</a:t>
          </a:r>
          <a:r>
            <a:rPr lang="en-US" b="1"/>
            <a:t>V</a:t>
          </a:r>
          <a:r>
            <a:rPr lang="ru-RU" b="1"/>
            <a:t>-</a:t>
          </a:r>
          <a:r>
            <a:rPr lang="en-US" b="1"/>
            <a:t>XVI</a:t>
          </a:r>
          <a:r>
            <a:rPr lang="ru-RU" b="1"/>
            <a:t> вв. </a:t>
          </a:r>
          <a:r>
            <a:rPr lang="ru-RU"/>
            <a:t> </a:t>
          </a:r>
        </a:p>
      </dgm:t>
    </dgm:pt>
    <dgm:pt modelId="{CB78FD5E-7F92-4721-863B-67A66A3588D3}" type="parTrans" cxnId="{C9F2E669-6E0E-46BA-A7FA-2162885CCA45}">
      <dgm:prSet/>
      <dgm:spPr/>
      <dgm:t>
        <a:bodyPr/>
        <a:lstStyle/>
        <a:p>
          <a:endParaRPr lang="ru-RU"/>
        </a:p>
      </dgm:t>
    </dgm:pt>
    <dgm:pt modelId="{53651D60-2ED1-4851-89D7-72D78BE361F3}" type="sibTrans" cxnId="{C9F2E669-6E0E-46BA-A7FA-2162885CCA45}">
      <dgm:prSet/>
      <dgm:spPr/>
      <dgm:t>
        <a:bodyPr/>
        <a:lstStyle/>
        <a:p>
          <a:endParaRPr lang="ru-RU"/>
        </a:p>
      </dgm:t>
    </dgm:pt>
    <dgm:pt modelId="{F1779015-26A8-445B-9C87-2D6126545980}">
      <dgm:prSet/>
      <dgm:spPr/>
      <dgm:t>
        <a:bodyPr/>
        <a:lstStyle/>
        <a:p>
          <a:r>
            <a:rPr lang="ru-RU" b="1"/>
            <a:t>Идея использования портфолио в сфере образования возникла в Соединённых Штатах Америки в середине 80-х годов. После Соединённых Штатов и Канады идея портфолио становится всё более популярной в Европе и Японии, а вначале ХХ</a:t>
          </a:r>
          <a:r>
            <a:rPr lang="en-US" b="1"/>
            <a:t>I</a:t>
          </a:r>
          <a:r>
            <a:rPr lang="ru-RU" b="1"/>
            <a:t> в. эта идея получает распространение и в России</a:t>
          </a:r>
          <a:endParaRPr lang="ru-RU"/>
        </a:p>
      </dgm:t>
    </dgm:pt>
    <dgm:pt modelId="{693A6B1B-31EA-4567-9034-5F5F685CB67E}" type="parTrans" cxnId="{33BD962A-DF07-4E22-A3EE-0EDFDC4E760C}">
      <dgm:prSet/>
      <dgm:spPr/>
      <dgm:t>
        <a:bodyPr/>
        <a:lstStyle/>
        <a:p>
          <a:endParaRPr lang="ru-RU"/>
        </a:p>
      </dgm:t>
    </dgm:pt>
    <dgm:pt modelId="{ABB9B508-39AF-4107-82CE-F2E8AE690FB0}" type="sibTrans" cxnId="{33BD962A-DF07-4E22-A3EE-0EDFDC4E760C}">
      <dgm:prSet/>
      <dgm:spPr/>
      <dgm:t>
        <a:bodyPr/>
        <a:lstStyle/>
        <a:p>
          <a:endParaRPr lang="ru-RU"/>
        </a:p>
      </dgm:t>
    </dgm:pt>
    <dgm:pt modelId="{DDFCD7A9-2AF5-4192-BAD8-AD34F408B3FE}" type="pres">
      <dgm:prSet presAssocID="{BE6E0CDE-9D14-4793-8CA2-D4DDF83367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558385-4FFA-4B65-B3CF-7244C3543B84}" type="pres">
      <dgm:prSet presAssocID="{97E7ACC2-C61F-45C2-AFD2-C748732E28D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9675C-4B5F-4303-A739-7C4276E9C8B5}" type="pres">
      <dgm:prSet presAssocID="{53651D60-2ED1-4851-89D7-72D78BE361F3}" presName="spacer" presStyleCnt="0"/>
      <dgm:spPr/>
    </dgm:pt>
    <dgm:pt modelId="{9BB0843E-323C-4C27-A257-639A4EFE9D05}" type="pres">
      <dgm:prSet presAssocID="{F1779015-26A8-445B-9C87-2D612654598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BD962A-DF07-4E22-A3EE-0EDFDC4E760C}" srcId="{BE6E0CDE-9D14-4793-8CA2-D4DDF8336787}" destId="{F1779015-26A8-445B-9C87-2D6126545980}" srcOrd="1" destOrd="0" parTransId="{693A6B1B-31EA-4567-9034-5F5F685CB67E}" sibTransId="{ABB9B508-39AF-4107-82CE-F2E8AE690FB0}"/>
    <dgm:cxn modelId="{56809D12-BE80-470A-A3D2-AE323792AD91}" type="presOf" srcId="{BE6E0CDE-9D14-4793-8CA2-D4DDF8336787}" destId="{DDFCD7A9-2AF5-4192-BAD8-AD34F408B3FE}" srcOrd="0" destOrd="0" presId="urn:microsoft.com/office/officeart/2005/8/layout/vList2"/>
    <dgm:cxn modelId="{C9F2E669-6E0E-46BA-A7FA-2162885CCA45}" srcId="{BE6E0CDE-9D14-4793-8CA2-D4DDF8336787}" destId="{97E7ACC2-C61F-45C2-AFD2-C748732E28D5}" srcOrd="0" destOrd="0" parTransId="{CB78FD5E-7F92-4721-863B-67A66A3588D3}" sibTransId="{53651D60-2ED1-4851-89D7-72D78BE361F3}"/>
    <dgm:cxn modelId="{50A4899F-7A55-4CC7-A634-7DF3C91926E6}" type="presOf" srcId="{F1779015-26A8-445B-9C87-2D6126545980}" destId="{9BB0843E-323C-4C27-A257-639A4EFE9D05}" srcOrd="0" destOrd="0" presId="urn:microsoft.com/office/officeart/2005/8/layout/vList2"/>
    <dgm:cxn modelId="{BD1FCFC8-2912-4FCE-80D5-B37FFE3E4BBE}" type="presOf" srcId="{97E7ACC2-C61F-45C2-AFD2-C748732E28D5}" destId="{92558385-4FFA-4B65-B3CF-7244C3543B84}" srcOrd="0" destOrd="0" presId="urn:microsoft.com/office/officeart/2005/8/layout/vList2"/>
    <dgm:cxn modelId="{5074F1AB-DE26-4F68-8200-127EA79AF46F}" type="presParOf" srcId="{DDFCD7A9-2AF5-4192-BAD8-AD34F408B3FE}" destId="{92558385-4FFA-4B65-B3CF-7244C3543B84}" srcOrd="0" destOrd="0" presId="urn:microsoft.com/office/officeart/2005/8/layout/vList2"/>
    <dgm:cxn modelId="{E9CE10D4-6B8C-48B5-83F6-4454C3938615}" type="presParOf" srcId="{DDFCD7A9-2AF5-4192-BAD8-AD34F408B3FE}" destId="{2D09675C-4B5F-4303-A739-7C4276E9C8B5}" srcOrd="1" destOrd="0" presId="urn:microsoft.com/office/officeart/2005/8/layout/vList2"/>
    <dgm:cxn modelId="{E92C55F5-ED18-4620-9761-BAEB2542C334}" type="presParOf" srcId="{DDFCD7A9-2AF5-4192-BAD8-AD34F408B3FE}" destId="{9BB0843E-323C-4C27-A257-639A4EFE9D0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89151A-0E38-4C24-B435-79789B16ADA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3FB92C-870F-4048-BA35-3159033E7F2C}">
      <dgm:prSet/>
      <dgm:spPr/>
      <dgm:t>
        <a:bodyPr/>
        <a:lstStyle/>
        <a:p>
          <a:r>
            <a:rPr lang="ru-RU" dirty="0">
              <a:solidFill>
                <a:schemeClr val="accent2"/>
              </a:solidFill>
            </a:rPr>
            <a:t>индивидуальных особенностей воспитанников: уровень знаний, умственные</a:t>
          </a:r>
        </a:p>
      </dgm:t>
    </dgm:pt>
    <dgm:pt modelId="{9EC15370-6905-49DB-A298-C62A4AC07352}" type="parTrans" cxnId="{18B7C28E-E7B1-4025-A58E-F50F3FAE6B80}">
      <dgm:prSet/>
      <dgm:spPr/>
      <dgm:t>
        <a:bodyPr/>
        <a:lstStyle/>
        <a:p>
          <a:endParaRPr lang="ru-RU"/>
        </a:p>
      </dgm:t>
    </dgm:pt>
    <dgm:pt modelId="{A1099494-511A-4587-BD05-687A6C7B5368}" type="sibTrans" cxnId="{18B7C28E-E7B1-4025-A58E-F50F3FAE6B80}">
      <dgm:prSet/>
      <dgm:spPr/>
      <dgm:t>
        <a:bodyPr/>
        <a:lstStyle/>
        <a:p>
          <a:endParaRPr lang="ru-RU"/>
        </a:p>
      </dgm:t>
    </dgm:pt>
    <dgm:pt modelId="{253C59EA-1B8D-463E-BA86-1A946D295BE1}">
      <dgm:prSet/>
      <dgm:spPr/>
      <dgm:t>
        <a:bodyPr/>
        <a:lstStyle/>
        <a:p>
          <a:r>
            <a:rPr lang="ru-RU" dirty="0">
              <a:solidFill>
                <a:schemeClr val="accent2"/>
              </a:solidFill>
            </a:rPr>
            <a:t>способности и наличие творческих способностей в различных областях</a:t>
          </a:r>
        </a:p>
      </dgm:t>
    </dgm:pt>
    <dgm:pt modelId="{EFC6EB55-76A4-4736-8890-5E6C962719E9}" type="parTrans" cxnId="{266064B8-B6E2-411F-B3F7-C313D2FDF706}">
      <dgm:prSet/>
      <dgm:spPr/>
      <dgm:t>
        <a:bodyPr/>
        <a:lstStyle/>
        <a:p>
          <a:endParaRPr lang="ru-RU"/>
        </a:p>
      </dgm:t>
    </dgm:pt>
    <dgm:pt modelId="{B8B4F113-BC66-4A21-A138-77BBE3BC04B3}" type="sibTrans" cxnId="{266064B8-B6E2-411F-B3F7-C313D2FDF706}">
      <dgm:prSet/>
      <dgm:spPr/>
      <dgm:t>
        <a:bodyPr/>
        <a:lstStyle/>
        <a:p>
          <a:endParaRPr lang="ru-RU"/>
        </a:p>
      </dgm:t>
    </dgm:pt>
    <dgm:pt modelId="{3B6689C3-9397-4394-A1A2-982FB6CD1CC2}">
      <dgm:prSet/>
      <dgm:spPr/>
      <dgm:t>
        <a:bodyPr/>
        <a:lstStyle/>
        <a:p>
          <a:r>
            <a:rPr lang="ru-RU" dirty="0">
              <a:solidFill>
                <a:schemeClr val="accent2"/>
              </a:solidFill>
            </a:rPr>
            <a:t>ограниченные возможности здоровья и др.</a:t>
          </a:r>
        </a:p>
      </dgm:t>
    </dgm:pt>
    <dgm:pt modelId="{FE9CA0B1-6F57-48B8-81A8-9223C4F11870}" type="parTrans" cxnId="{5FB0041E-F064-4BFC-A2F3-0487DE9DA3F6}">
      <dgm:prSet/>
      <dgm:spPr/>
      <dgm:t>
        <a:bodyPr/>
        <a:lstStyle/>
        <a:p>
          <a:endParaRPr lang="ru-RU"/>
        </a:p>
      </dgm:t>
    </dgm:pt>
    <dgm:pt modelId="{CC3E8AD4-8281-47E7-8D87-C4A9EA8C88DD}" type="sibTrans" cxnId="{5FB0041E-F064-4BFC-A2F3-0487DE9DA3F6}">
      <dgm:prSet/>
      <dgm:spPr/>
      <dgm:t>
        <a:bodyPr/>
        <a:lstStyle/>
        <a:p>
          <a:endParaRPr lang="ru-RU"/>
        </a:p>
      </dgm:t>
    </dgm:pt>
    <dgm:pt modelId="{6A346C15-60D7-4DE1-9727-6F43C11A11D8}" type="pres">
      <dgm:prSet presAssocID="{9A89151A-0E38-4C24-B435-79789B16ADA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5AA56A6-6F32-4FD7-8F34-15486327D37F}" type="pres">
      <dgm:prSet presAssocID="{9A89151A-0E38-4C24-B435-79789B16ADA0}" presName="pyramid" presStyleLbl="node1" presStyleIdx="0" presStyleCnt="1"/>
      <dgm:spPr/>
    </dgm:pt>
    <dgm:pt modelId="{6015463A-FF50-41CE-B6AA-6367170D8196}" type="pres">
      <dgm:prSet presAssocID="{9A89151A-0E38-4C24-B435-79789B16ADA0}" presName="theList" presStyleCnt="0"/>
      <dgm:spPr/>
    </dgm:pt>
    <dgm:pt modelId="{E5B5DEDA-27A6-402B-BE53-96739D7F06C2}" type="pres">
      <dgm:prSet presAssocID="{B93FB92C-870F-4048-BA35-3159033E7F2C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13B24-B046-40BE-8047-A9449206C5D7}" type="pres">
      <dgm:prSet presAssocID="{B93FB92C-870F-4048-BA35-3159033E7F2C}" presName="aSpace" presStyleCnt="0"/>
      <dgm:spPr/>
    </dgm:pt>
    <dgm:pt modelId="{524D5DD0-00F4-4482-A564-461661A4563A}" type="pres">
      <dgm:prSet presAssocID="{253C59EA-1B8D-463E-BA86-1A946D295BE1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3663C-CCF3-4047-8E2B-867F7E89AC33}" type="pres">
      <dgm:prSet presAssocID="{253C59EA-1B8D-463E-BA86-1A946D295BE1}" presName="aSpace" presStyleCnt="0"/>
      <dgm:spPr/>
    </dgm:pt>
    <dgm:pt modelId="{8C3DF5C5-71DA-402A-92CC-EC82F42E5F8B}" type="pres">
      <dgm:prSet presAssocID="{3B6689C3-9397-4394-A1A2-982FB6CD1CC2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99E20-286E-4A01-8C18-255FB0B06DC0}" type="pres">
      <dgm:prSet presAssocID="{3B6689C3-9397-4394-A1A2-982FB6CD1CC2}" presName="aSpace" presStyleCnt="0"/>
      <dgm:spPr/>
    </dgm:pt>
  </dgm:ptLst>
  <dgm:cxnLst>
    <dgm:cxn modelId="{5FB0041E-F064-4BFC-A2F3-0487DE9DA3F6}" srcId="{9A89151A-0E38-4C24-B435-79789B16ADA0}" destId="{3B6689C3-9397-4394-A1A2-982FB6CD1CC2}" srcOrd="2" destOrd="0" parTransId="{FE9CA0B1-6F57-48B8-81A8-9223C4F11870}" sibTransId="{CC3E8AD4-8281-47E7-8D87-C4A9EA8C88DD}"/>
    <dgm:cxn modelId="{7B826C58-3F7A-41D6-B8F9-5ADB8C167D14}" type="presOf" srcId="{B93FB92C-870F-4048-BA35-3159033E7F2C}" destId="{E5B5DEDA-27A6-402B-BE53-96739D7F06C2}" srcOrd="0" destOrd="0" presId="urn:microsoft.com/office/officeart/2005/8/layout/pyramid2"/>
    <dgm:cxn modelId="{F4E111F1-520E-4BFD-AC72-60981A8C3725}" type="presOf" srcId="{253C59EA-1B8D-463E-BA86-1A946D295BE1}" destId="{524D5DD0-00F4-4482-A564-461661A4563A}" srcOrd="0" destOrd="0" presId="urn:microsoft.com/office/officeart/2005/8/layout/pyramid2"/>
    <dgm:cxn modelId="{266064B8-B6E2-411F-B3F7-C313D2FDF706}" srcId="{9A89151A-0E38-4C24-B435-79789B16ADA0}" destId="{253C59EA-1B8D-463E-BA86-1A946D295BE1}" srcOrd="1" destOrd="0" parTransId="{EFC6EB55-76A4-4736-8890-5E6C962719E9}" sibTransId="{B8B4F113-BC66-4A21-A138-77BBE3BC04B3}"/>
    <dgm:cxn modelId="{01E9E4C7-1A69-405A-BEC7-9D02018F5B8D}" type="presOf" srcId="{9A89151A-0E38-4C24-B435-79789B16ADA0}" destId="{6A346C15-60D7-4DE1-9727-6F43C11A11D8}" srcOrd="0" destOrd="0" presId="urn:microsoft.com/office/officeart/2005/8/layout/pyramid2"/>
    <dgm:cxn modelId="{4DDAAA1C-5F5D-47C0-BE4D-D813905BECA3}" type="presOf" srcId="{3B6689C3-9397-4394-A1A2-982FB6CD1CC2}" destId="{8C3DF5C5-71DA-402A-92CC-EC82F42E5F8B}" srcOrd="0" destOrd="0" presId="urn:microsoft.com/office/officeart/2005/8/layout/pyramid2"/>
    <dgm:cxn modelId="{18B7C28E-E7B1-4025-A58E-F50F3FAE6B80}" srcId="{9A89151A-0E38-4C24-B435-79789B16ADA0}" destId="{B93FB92C-870F-4048-BA35-3159033E7F2C}" srcOrd="0" destOrd="0" parTransId="{9EC15370-6905-49DB-A298-C62A4AC07352}" sibTransId="{A1099494-511A-4587-BD05-687A6C7B5368}"/>
    <dgm:cxn modelId="{A0DE404D-D85A-4569-824A-6600EEB93DFD}" type="presParOf" srcId="{6A346C15-60D7-4DE1-9727-6F43C11A11D8}" destId="{45AA56A6-6F32-4FD7-8F34-15486327D37F}" srcOrd="0" destOrd="0" presId="urn:microsoft.com/office/officeart/2005/8/layout/pyramid2"/>
    <dgm:cxn modelId="{F97CF620-3FBB-49B3-A9E6-1B590ABE57DD}" type="presParOf" srcId="{6A346C15-60D7-4DE1-9727-6F43C11A11D8}" destId="{6015463A-FF50-41CE-B6AA-6367170D8196}" srcOrd="1" destOrd="0" presId="urn:microsoft.com/office/officeart/2005/8/layout/pyramid2"/>
    <dgm:cxn modelId="{8E4D2010-33F9-47EC-A975-003361977249}" type="presParOf" srcId="{6015463A-FF50-41CE-B6AA-6367170D8196}" destId="{E5B5DEDA-27A6-402B-BE53-96739D7F06C2}" srcOrd="0" destOrd="0" presId="urn:microsoft.com/office/officeart/2005/8/layout/pyramid2"/>
    <dgm:cxn modelId="{2C291840-9B77-475C-BBC1-9BFEDE8D33B6}" type="presParOf" srcId="{6015463A-FF50-41CE-B6AA-6367170D8196}" destId="{7EC13B24-B046-40BE-8047-A9449206C5D7}" srcOrd="1" destOrd="0" presId="urn:microsoft.com/office/officeart/2005/8/layout/pyramid2"/>
    <dgm:cxn modelId="{4C7AF383-3906-4A5B-BD13-B8EAA051966C}" type="presParOf" srcId="{6015463A-FF50-41CE-B6AA-6367170D8196}" destId="{524D5DD0-00F4-4482-A564-461661A4563A}" srcOrd="2" destOrd="0" presId="urn:microsoft.com/office/officeart/2005/8/layout/pyramid2"/>
    <dgm:cxn modelId="{E1891E2C-2D17-49E1-9D8B-989869D88094}" type="presParOf" srcId="{6015463A-FF50-41CE-B6AA-6367170D8196}" destId="{4F93663C-CCF3-4047-8E2B-867F7E89AC33}" srcOrd="3" destOrd="0" presId="urn:microsoft.com/office/officeart/2005/8/layout/pyramid2"/>
    <dgm:cxn modelId="{260BDB60-C7F1-4F24-887C-646F0026F187}" type="presParOf" srcId="{6015463A-FF50-41CE-B6AA-6367170D8196}" destId="{8C3DF5C5-71DA-402A-92CC-EC82F42E5F8B}" srcOrd="4" destOrd="0" presId="urn:microsoft.com/office/officeart/2005/8/layout/pyramid2"/>
    <dgm:cxn modelId="{3D968407-1EDB-46E2-BD2F-421E9D20EF56}" type="presParOf" srcId="{6015463A-FF50-41CE-B6AA-6367170D8196}" destId="{76099E20-286E-4A01-8C18-255FB0B06DC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1CB39B-E6C4-4F2F-92F1-6DAB38A62A4E}" type="doc">
      <dgm:prSet loTypeId="urn:microsoft.com/office/officeart/2005/8/layout/venn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1F4461-1CA8-4051-992B-474599FD59B8}">
      <dgm:prSet custT="1"/>
      <dgm:spPr/>
      <dgm:t>
        <a:bodyPr/>
        <a:lstStyle/>
        <a:p>
          <a:r>
            <a: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переключение внимания с недочетов и пробелов в уровне знаний и умений детей, на определенные успехи ребенка в усвоении учебного предмета, при развитии творческих способностей и </a:t>
          </a:r>
          <a:r>
            <a:rPr lang="ru-RU" sz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тд</a:t>
          </a:r>
          <a:r>
            <a: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0091E35B-9BF2-43E0-A3E5-AD7236C47D65}" type="parTrans" cxnId="{44C214E4-BA6F-4B8A-AF24-66F9F4E1FA29}">
      <dgm:prSet/>
      <dgm:spPr/>
      <dgm:t>
        <a:bodyPr/>
        <a:lstStyle/>
        <a:p>
          <a:endParaRPr lang="ru-RU"/>
        </a:p>
      </dgm:t>
    </dgm:pt>
    <dgm:pt modelId="{4B1EE22A-2493-48DB-A5D6-C6D792C319CD}" type="sibTrans" cxnId="{44C214E4-BA6F-4B8A-AF24-66F9F4E1FA29}">
      <dgm:prSet/>
      <dgm:spPr/>
      <dgm:t>
        <a:bodyPr/>
        <a:lstStyle/>
        <a:p>
          <a:endParaRPr lang="ru-RU"/>
        </a:p>
      </dgm:t>
    </dgm:pt>
    <dgm:pt modelId="{B8608C13-9DD8-41FB-AFA6-D7D94CD3363C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объединение качественных и количественных оценок деятельност</a:t>
          </a:r>
          <a:r>
            <a:rPr lang="ru-RU" dirty="0">
              <a:solidFill>
                <a:schemeClr val="bg1"/>
              </a:solidFill>
            </a:rPr>
            <a:t>и</a:t>
          </a:r>
        </a:p>
      </dgm:t>
    </dgm:pt>
    <dgm:pt modelId="{C107327F-8A70-4863-8641-D89061E48F35}" type="parTrans" cxnId="{1539B727-CC30-4C0B-9735-B16FBF6681A2}">
      <dgm:prSet/>
      <dgm:spPr/>
      <dgm:t>
        <a:bodyPr/>
        <a:lstStyle/>
        <a:p>
          <a:endParaRPr lang="ru-RU"/>
        </a:p>
      </dgm:t>
    </dgm:pt>
    <dgm:pt modelId="{FBC63AEE-323B-4B6F-A4AE-54FCF1D3CE51}" type="sibTrans" cxnId="{1539B727-CC30-4C0B-9735-B16FBF6681A2}">
      <dgm:prSet/>
      <dgm:spPr/>
      <dgm:t>
        <a:bodyPr/>
        <a:lstStyle/>
        <a:p>
          <a:endParaRPr lang="ru-RU"/>
        </a:p>
      </dgm:t>
    </dgm:pt>
    <dgm:pt modelId="{A4F10ABB-1B90-46AC-965D-690A7068126D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преобладающая роль самостоятельной оценки над внешней оценкой успешности ребенка</a:t>
          </a:r>
        </a:p>
      </dgm:t>
    </dgm:pt>
    <dgm:pt modelId="{265181D0-B7E2-4140-BE71-66747DFEDE3F}" type="parTrans" cxnId="{EA2C612E-7454-4949-B582-B4C4F9CF691E}">
      <dgm:prSet/>
      <dgm:spPr/>
      <dgm:t>
        <a:bodyPr/>
        <a:lstStyle/>
        <a:p>
          <a:endParaRPr lang="ru-RU"/>
        </a:p>
      </dgm:t>
    </dgm:pt>
    <dgm:pt modelId="{EDB89F5E-FF4E-4E5D-B3F8-39F11BEC77B6}" type="sibTrans" cxnId="{EA2C612E-7454-4949-B582-B4C4F9CF691E}">
      <dgm:prSet/>
      <dgm:spPr/>
      <dgm:t>
        <a:bodyPr/>
        <a:lstStyle/>
        <a:p>
          <a:endParaRPr lang="ru-RU"/>
        </a:p>
      </dgm:t>
    </dgm:pt>
    <dgm:pt modelId="{16A9276E-9557-4EAF-A175-CBD8FFC4D289}" type="pres">
      <dgm:prSet presAssocID="{F91CB39B-E6C4-4F2F-92F1-6DAB38A62A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68B4FA-104D-4664-AA7F-AC0555F8BF02}" type="pres">
      <dgm:prSet presAssocID="{7D1F4461-1CA8-4051-992B-474599FD59B8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1ECEE-609C-4A43-8BAF-6CFB7C82E640}" type="pres">
      <dgm:prSet presAssocID="{4B1EE22A-2493-48DB-A5D6-C6D792C319CD}" presName="space" presStyleCnt="0"/>
      <dgm:spPr/>
    </dgm:pt>
    <dgm:pt modelId="{47A7241E-CE4C-4617-BA3E-26A1827A57C7}" type="pres">
      <dgm:prSet presAssocID="{B8608C13-9DD8-41FB-AFA6-D7D94CD3363C}" presName="Name5" presStyleLbl="vennNode1" presStyleIdx="1" presStyleCnt="3" custLinFactNeighborX="-31168" custLinFactNeighborY="-6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748D6-4EDA-4F85-BE56-EBCAAA16849E}" type="pres">
      <dgm:prSet presAssocID="{FBC63AEE-323B-4B6F-A4AE-54FCF1D3CE51}" presName="space" presStyleCnt="0"/>
      <dgm:spPr/>
    </dgm:pt>
    <dgm:pt modelId="{0A92FA7D-EB48-4979-8A19-5DA8790A1BD0}" type="pres">
      <dgm:prSet presAssocID="{A4F10ABB-1B90-46AC-965D-690A7068126D}" presName="Name5" presStyleLbl="vennNode1" presStyleIdx="2" presStyleCnt="3" custLinFactNeighborX="572" custLinFactNeighborY="-4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C612E-7454-4949-B582-B4C4F9CF691E}" srcId="{F91CB39B-E6C4-4F2F-92F1-6DAB38A62A4E}" destId="{A4F10ABB-1B90-46AC-965D-690A7068126D}" srcOrd="2" destOrd="0" parTransId="{265181D0-B7E2-4140-BE71-66747DFEDE3F}" sibTransId="{EDB89F5E-FF4E-4E5D-B3F8-39F11BEC77B6}"/>
    <dgm:cxn modelId="{28AA7AE1-1B9A-41A1-9D3D-36BCF7CF4CA8}" type="presOf" srcId="{7D1F4461-1CA8-4051-992B-474599FD59B8}" destId="{B768B4FA-104D-4664-AA7F-AC0555F8BF02}" srcOrd="0" destOrd="0" presId="urn:microsoft.com/office/officeart/2005/8/layout/venn3"/>
    <dgm:cxn modelId="{44C214E4-BA6F-4B8A-AF24-66F9F4E1FA29}" srcId="{F91CB39B-E6C4-4F2F-92F1-6DAB38A62A4E}" destId="{7D1F4461-1CA8-4051-992B-474599FD59B8}" srcOrd="0" destOrd="0" parTransId="{0091E35B-9BF2-43E0-A3E5-AD7236C47D65}" sibTransId="{4B1EE22A-2493-48DB-A5D6-C6D792C319CD}"/>
    <dgm:cxn modelId="{10DA3B77-77AB-4421-A019-898E8394D0F7}" type="presOf" srcId="{F91CB39B-E6C4-4F2F-92F1-6DAB38A62A4E}" destId="{16A9276E-9557-4EAF-A175-CBD8FFC4D289}" srcOrd="0" destOrd="0" presId="urn:microsoft.com/office/officeart/2005/8/layout/venn3"/>
    <dgm:cxn modelId="{1539B727-CC30-4C0B-9735-B16FBF6681A2}" srcId="{F91CB39B-E6C4-4F2F-92F1-6DAB38A62A4E}" destId="{B8608C13-9DD8-41FB-AFA6-D7D94CD3363C}" srcOrd="1" destOrd="0" parTransId="{C107327F-8A70-4863-8641-D89061E48F35}" sibTransId="{FBC63AEE-323B-4B6F-A4AE-54FCF1D3CE51}"/>
    <dgm:cxn modelId="{D16F9CA7-F956-45CD-A3C3-4673005A8005}" type="presOf" srcId="{B8608C13-9DD8-41FB-AFA6-D7D94CD3363C}" destId="{47A7241E-CE4C-4617-BA3E-26A1827A57C7}" srcOrd="0" destOrd="0" presId="urn:microsoft.com/office/officeart/2005/8/layout/venn3"/>
    <dgm:cxn modelId="{99EE72C2-E9F3-4355-A0EE-9CF057F23ABE}" type="presOf" srcId="{A4F10ABB-1B90-46AC-965D-690A7068126D}" destId="{0A92FA7D-EB48-4979-8A19-5DA8790A1BD0}" srcOrd="0" destOrd="0" presId="urn:microsoft.com/office/officeart/2005/8/layout/venn3"/>
    <dgm:cxn modelId="{8C556128-1FC2-40E0-B798-D5965FCF2EAD}" type="presParOf" srcId="{16A9276E-9557-4EAF-A175-CBD8FFC4D289}" destId="{B768B4FA-104D-4664-AA7F-AC0555F8BF02}" srcOrd="0" destOrd="0" presId="urn:microsoft.com/office/officeart/2005/8/layout/venn3"/>
    <dgm:cxn modelId="{C32BCC3C-BC05-4CFF-93BC-ED5348F71D82}" type="presParOf" srcId="{16A9276E-9557-4EAF-A175-CBD8FFC4D289}" destId="{21F1ECEE-609C-4A43-8BAF-6CFB7C82E640}" srcOrd="1" destOrd="0" presId="urn:microsoft.com/office/officeart/2005/8/layout/venn3"/>
    <dgm:cxn modelId="{330A5531-F593-4C14-B716-AFF4C254D62A}" type="presParOf" srcId="{16A9276E-9557-4EAF-A175-CBD8FFC4D289}" destId="{47A7241E-CE4C-4617-BA3E-26A1827A57C7}" srcOrd="2" destOrd="0" presId="urn:microsoft.com/office/officeart/2005/8/layout/venn3"/>
    <dgm:cxn modelId="{03F23CA2-7B73-4931-A136-844F92018794}" type="presParOf" srcId="{16A9276E-9557-4EAF-A175-CBD8FFC4D289}" destId="{22A748D6-4EDA-4F85-BE56-EBCAAA16849E}" srcOrd="3" destOrd="0" presId="urn:microsoft.com/office/officeart/2005/8/layout/venn3"/>
    <dgm:cxn modelId="{10CFB187-3E48-4180-9F7D-66E915BD2331}" type="presParOf" srcId="{16A9276E-9557-4EAF-A175-CBD8FFC4D289}" destId="{0A92FA7D-EB48-4979-8A19-5DA8790A1BD0}" srcOrd="4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3E2FB0-DC56-454F-9FED-78C9953E50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7A69DA-86C1-4C09-943A-322101D8BF07}">
      <dgm:prSet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Поддержание высокого уровня мотивации воспитанников в образовательном процессе, ф</a:t>
          </a:r>
          <a:r>
            <a:rPr lang="ru-RU" sz="1400" b="1" dirty="0">
              <a:solidFill>
                <a:schemeClr val="bg1"/>
              </a:solidFill>
            </a:rPr>
            <a:t>ормирование умения ставить цели, планировать и организовывать собственную деятельность</a:t>
          </a:r>
          <a:endParaRPr lang="ru-RU" sz="1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713314-B5C4-42A3-8A0E-D7E135DEDC7F}" type="parTrans" cxnId="{0AEFBDCA-0328-4CDE-8496-77A38038041E}">
      <dgm:prSet/>
      <dgm:spPr/>
      <dgm:t>
        <a:bodyPr/>
        <a:lstStyle/>
        <a:p>
          <a:endParaRPr lang="ru-RU"/>
        </a:p>
      </dgm:t>
    </dgm:pt>
    <dgm:pt modelId="{1D2844AC-A179-4711-959F-95800E6E60C4}" type="sibTrans" cxnId="{0AEFBDCA-0328-4CDE-8496-77A38038041E}">
      <dgm:prSet/>
      <dgm:spPr/>
      <dgm:t>
        <a:bodyPr/>
        <a:lstStyle/>
        <a:p>
          <a:endParaRPr lang="ru-RU"/>
        </a:p>
      </dgm:t>
    </dgm:pt>
    <dgm:pt modelId="{241828CE-C26C-4D24-B56F-1DB0628A710F}">
      <dgm:prSet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способностей у воспитанников к оцениванию собственной деятельности, формирование адекватной самооценки</a:t>
          </a:r>
        </a:p>
      </dgm:t>
    </dgm:pt>
    <dgm:pt modelId="{F2888D50-10DD-48FA-BDAD-F597C87CF85E}" type="parTrans" cxnId="{5967EEF4-161B-49C4-998D-B18F553B8474}">
      <dgm:prSet/>
      <dgm:spPr/>
      <dgm:t>
        <a:bodyPr/>
        <a:lstStyle/>
        <a:p>
          <a:endParaRPr lang="ru-RU"/>
        </a:p>
      </dgm:t>
    </dgm:pt>
    <dgm:pt modelId="{6D097C3C-3F78-4AD6-9207-C6CB374C4A5F}" type="sibTrans" cxnId="{5967EEF4-161B-49C4-998D-B18F553B8474}">
      <dgm:prSet/>
      <dgm:spPr/>
      <dgm:t>
        <a:bodyPr/>
        <a:lstStyle/>
        <a:p>
          <a:endParaRPr lang="ru-RU"/>
        </a:p>
      </dgm:t>
    </dgm:pt>
    <dgm:pt modelId="{D595DC0D-0512-4695-8576-315B16EBBA5B}">
      <dgm:prSet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качественных и количественных личных достижений ребенка</a:t>
          </a:r>
        </a:p>
      </dgm:t>
    </dgm:pt>
    <dgm:pt modelId="{CFDAABF0-8303-4F25-A0E2-AFA82DDD03A0}" type="parTrans" cxnId="{51471AA3-97FA-465B-B8BF-FA2DA7DFC6D3}">
      <dgm:prSet/>
      <dgm:spPr/>
      <dgm:t>
        <a:bodyPr/>
        <a:lstStyle/>
        <a:p>
          <a:endParaRPr lang="ru-RU"/>
        </a:p>
      </dgm:t>
    </dgm:pt>
    <dgm:pt modelId="{BD66C94D-F0F3-423B-A6EE-9C573BC78229}" type="sibTrans" cxnId="{51471AA3-97FA-465B-B8BF-FA2DA7DFC6D3}">
      <dgm:prSet/>
      <dgm:spPr/>
      <dgm:t>
        <a:bodyPr/>
        <a:lstStyle/>
        <a:p>
          <a:endParaRPr lang="ru-RU"/>
        </a:p>
      </dgm:t>
    </dgm:pt>
    <dgm:pt modelId="{3C8D8491-E87A-445A-B81E-DE3C4FD17990}">
      <dgm:prSet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Максимально возможное развитие  творческих способности детей, реализация их познавательных интересов</a:t>
          </a:r>
        </a:p>
      </dgm:t>
    </dgm:pt>
    <dgm:pt modelId="{56D311DE-0D57-4959-AB8A-E67FEB315AFA}" type="parTrans" cxnId="{BE493772-1DE7-4CAF-9E41-6CE80669DC6B}">
      <dgm:prSet/>
      <dgm:spPr/>
      <dgm:t>
        <a:bodyPr/>
        <a:lstStyle/>
        <a:p>
          <a:endParaRPr lang="ru-RU"/>
        </a:p>
      </dgm:t>
    </dgm:pt>
    <dgm:pt modelId="{32B811C2-DC61-42F8-B676-22AACC927D82}" type="sibTrans" cxnId="{BE493772-1DE7-4CAF-9E41-6CE80669DC6B}">
      <dgm:prSet/>
      <dgm:spPr/>
      <dgm:t>
        <a:bodyPr/>
        <a:lstStyle/>
        <a:p>
          <a:endParaRPr lang="ru-RU"/>
        </a:p>
      </dgm:t>
    </dgm:pt>
    <dgm:pt modelId="{F3658AE6-F7A9-4701-91AB-31A371A0626C}">
      <dgm:prSet custT="1"/>
      <dgm:spPr/>
      <dgm:t>
        <a:bodyPr/>
        <a:lstStyle/>
        <a:p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предпосылок и возможности для продуктивной социализации воспитанников</a:t>
          </a:r>
        </a:p>
      </dgm:t>
    </dgm:pt>
    <dgm:pt modelId="{B3C57B7A-8A88-4954-BE70-AD8ADCAC54C9}" type="parTrans" cxnId="{BC5D3DE0-4435-421C-861B-35AE9EFA0C13}">
      <dgm:prSet/>
      <dgm:spPr/>
      <dgm:t>
        <a:bodyPr/>
        <a:lstStyle/>
        <a:p>
          <a:endParaRPr lang="ru-RU"/>
        </a:p>
      </dgm:t>
    </dgm:pt>
    <dgm:pt modelId="{8C4001D3-4BD1-460F-8024-C33FC528492A}" type="sibTrans" cxnId="{BC5D3DE0-4435-421C-861B-35AE9EFA0C13}">
      <dgm:prSet/>
      <dgm:spPr/>
      <dgm:t>
        <a:bodyPr/>
        <a:lstStyle/>
        <a:p>
          <a:endParaRPr lang="ru-RU"/>
        </a:p>
      </dgm:t>
    </dgm:pt>
    <dgm:pt modelId="{8EC4DA4C-A1C5-4CCC-91F4-46CE52B1D700}" type="pres">
      <dgm:prSet presAssocID="{263E2FB0-DC56-454F-9FED-78C9953E50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2D1C6B-AB75-4691-874C-A990C52EC2F3}" type="pres">
      <dgm:prSet presAssocID="{2A7A69DA-86C1-4C09-943A-322101D8BF0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33BB9-A7DC-4FD7-AF23-86E9D952DC29}" type="pres">
      <dgm:prSet presAssocID="{1D2844AC-A179-4711-959F-95800E6E60C4}" presName="spacer" presStyleCnt="0"/>
      <dgm:spPr/>
    </dgm:pt>
    <dgm:pt modelId="{2627089B-443A-4D75-AFFA-2109E0F66058}" type="pres">
      <dgm:prSet presAssocID="{241828CE-C26C-4D24-B56F-1DB0628A710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792AF-A65A-4CB3-B41E-6CFBD183A5EB}" type="pres">
      <dgm:prSet presAssocID="{6D097C3C-3F78-4AD6-9207-C6CB374C4A5F}" presName="spacer" presStyleCnt="0"/>
      <dgm:spPr/>
    </dgm:pt>
    <dgm:pt modelId="{39D31630-1D8C-488F-8DD5-C018F9043D7D}" type="pres">
      <dgm:prSet presAssocID="{D595DC0D-0512-4695-8576-315B16EBBA5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B888B-1F20-4BD1-90DC-ED7ED20E18DB}" type="pres">
      <dgm:prSet presAssocID="{BD66C94D-F0F3-423B-A6EE-9C573BC78229}" presName="spacer" presStyleCnt="0"/>
      <dgm:spPr/>
    </dgm:pt>
    <dgm:pt modelId="{0E12F404-AFA8-4009-8197-592E2B2CE48F}" type="pres">
      <dgm:prSet presAssocID="{3C8D8491-E87A-445A-B81E-DE3C4FD1799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5E9F7-FE4B-4CF5-ABCD-05E59505BEFC}" type="pres">
      <dgm:prSet presAssocID="{32B811C2-DC61-42F8-B676-22AACC927D82}" presName="spacer" presStyleCnt="0"/>
      <dgm:spPr/>
    </dgm:pt>
    <dgm:pt modelId="{906940E3-0D69-4ACA-8289-2E5EFED4F048}" type="pres">
      <dgm:prSet presAssocID="{F3658AE6-F7A9-4701-91AB-31A371A0626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5D3DE0-4435-421C-861B-35AE9EFA0C13}" srcId="{263E2FB0-DC56-454F-9FED-78C9953E50CE}" destId="{F3658AE6-F7A9-4701-91AB-31A371A0626C}" srcOrd="4" destOrd="0" parTransId="{B3C57B7A-8A88-4954-BE70-AD8ADCAC54C9}" sibTransId="{8C4001D3-4BD1-460F-8024-C33FC528492A}"/>
    <dgm:cxn modelId="{51471AA3-97FA-465B-B8BF-FA2DA7DFC6D3}" srcId="{263E2FB0-DC56-454F-9FED-78C9953E50CE}" destId="{D595DC0D-0512-4695-8576-315B16EBBA5B}" srcOrd="2" destOrd="0" parTransId="{CFDAABF0-8303-4F25-A0E2-AFA82DDD03A0}" sibTransId="{BD66C94D-F0F3-423B-A6EE-9C573BC78229}"/>
    <dgm:cxn modelId="{95B886AB-FD3C-4DD4-8E81-692DFB3B486A}" type="presOf" srcId="{263E2FB0-DC56-454F-9FED-78C9953E50CE}" destId="{8EC4DA4C-A1C5-4CCC-91F4-46CE52B1D700}" srcOrd="0" destOrd="0" presId="urn:microsoft.com/office/officeart/2005/8/layout/vList2"/>
    <dgm:cxn modelId="{9D790005-8FEF-446A-9B57-0B7D2284AECE}" type="presOf" srcId="{241828CE-C26C-4D24-B56F-1DB0628A710F}" destId="{2627089B-443A-4D75-AFFA-2109E0F66058}" srcOrd="0" destOrd="0" presId="urn:microsoft.com/office/officeart/2005/8/layout/vList2"/>
    <dgm:cxn modelId="{0AEFBDCA-0328-4CDE-8496-77A38038041E}" srcId="{263E2FB0-DC56-454F-9FED-78C9953E50CE}" destId="{2A7A69DA-86C1-4C09-943A-322101D8BF07}" srcOrd="0" destOrd="0" parTransId="{B5713314-B5C4-42A3-8A0E-D7E135DEDC7F}" sibTransId="{1D2844AC-A179-4711-959F-95800E6E60C4}"/>
    <dgm:cxn modelId="{2403B794-31F4-4022-8E5E-0BD5D1BBA1EC}" type="presOf" srcId="{3C8D8491-E87A-445A-B81E-DE3C4FD17990}" destId="{0E12F404-AFA8-4009-8197-592E2B2CE48F}" srcOrd="0" destOrd="0" presId="urn:microsoft.com/office/officeart/2005/8/layout/vList2"/>
    <dgm:cxn modelId="{BE493772-1DE7-4CAF-9E41-6CE80669DC6B}" srcId="{263E2FB0-DC56-454F-9FED-78C9953E50CE}" destId="{3C8D8491-E87A-445A-B81E-DE3C4FD17990}" srcOrd="3" destOrd="0" parTransId="{56D311DE-0D57-4959-AB8A-E67FEB315AFA}" sibTransId="{32B811C2-DC61-42F8-B676-22AACC927D82}"/>
    <dgm:cxn modelId="{61F26D5D-66CC-48E0-A9D9-4100523F1F7E}" type="presOf" srcId="{F3658AE6-F7A9-4701-91AB-31A371A0626C}" destId="{906940E3-0D69-4ACA-8289-2E5EFED4F048}" srcOrd="0" destOrd="0" presId="urn:microsoft.com/office/officeart/2005/8/layout/vList2"/>
    <dgm:cxn modelId="{5967EEF4-161B-49C4-998D-B18F553B8474}" srcId="{263E2FB0-DC56-454F-9FED-78C9953E50CE}" destId="{241828CE-C26C-4D24-B56F-1DB0628A710F}" srcOrd="1" destOrd="0" parTransId="{F2888D50-10DD-48FA-BDAD-F597C87CF85E}" sibTransId="{6D097C3C-3F78-4AD6-9207-C6CB374C4A5F}"/>
    <dgm:cxn modelId="{C1661BBA-9B5E-4ACF-9A95-BF589BA15473}" type="presOf" srcId="{D595DC0D-0512-4695-8576-315B16EBBA5B}" destId="{39D31630-1D8C-488F-8DD5-C018F9043D7D}" srcOrd="0" destOrd="0" presId="urn:microsoft.com/office/officeart/2005/8/layout/vList2"/>
    <dgm:cxn modelId="{AA67529D-2B6D-4968-83BE-CEEDA426BD11}" type="presOf" srcId="{2A7A69DA-86C1-4C09-943A-322101D8BF07}" destId="{442D1C6B-AB75-4691-874C-A990C52EC2F3}" srcOrd="0" destOrd="0" presId="urn:microsoft.com/office/officeart/2005/8/layout/vList2"/>
    <dgm:cxn modelId="{E2AD9BAE-3FA6-48EE-A507-847F546A1B3A}" type="presParOf" srcId="{8EC4DA4C-A1C5-4CCC-91F4-46CE52B1D700}" destId="{442D1C6B-AB75-4691-874C-A990C52EC2F3}" srcOrd="0" destOrd="0" presId="urn:microsoft.com/office/officeart/2005/8/layout/vList2"/>
    <dgm:cxn modelId="{3CA082CE-4F03-406D-80CD-F5ABDFE21F63}" type="presParOf" srcId="{8EC4DA4C-A1C5-4CCC-91F4-46CE52B1D700}" destId="{65F33BB9-A7DC-4FD7-AF23-86E9D952DC29}" srcOrd="1" destOrd="0" presId="urn:microsoft.com/office/officeart/2005/8/layout/vList2"/>
    <dgm:cxn modelId="{1860CD4A-87D5-4A5E-8B1E-AFE68CC558B3}" type="presParOf" srcId="{8EC4DA4C-A1C5-4CCC-91F4-46CE52B1D700}" destId="{2627089B-443A-4D75-AFFA-2109E0F66058}" srcOrd="2" destOrd="0" presId="urn:microsoft.com/office/officeart/2005/8/layout/vList2"/>
    <dgm:cxn modelId="{5528A437-57AF-4C76-AD3B-428D4C36FE36}" type="presParOf" srcId="{8EC4DA4C-A1C5-4CCC-91F4-46CE52B1D700}" destId="{18C792AF-A65A-4CB3-B41E-6CFBD183A5EB}" srcOrd="3" destOrd="0" presId="urn:microsoft.com/office/officeart/2005/8/layout/vList2"/>
    <dgm:cxn modelId="{57B2497F-F887-4E58-B8DC-E5239F77C414}" type="presParOf" srcId="{8EC4DA4C-A1C5-4CCC-91F4-46CE52B1D700}" destId="{39D31630-1D8C-488F-8DD5-C018F9043D7D}" srcOrd="4" destOrd="0" presId="urn:microsoft.com/office/officeart/2005/8/layout/vList2"/>
    <dgm:cxn modelId="{7DB55E05-B7DF-4BC2-A7B2-A787FDD954D8}" type="presParOf" srcId="{8EC4DA4C-A1C5-4CCC-91F4-46CE52B1D700}" destId="{9D6B888B-1F20-4BD1-90DC-ED7ED20E18DB}" srcOrd="5" destOrd="0" presId="urn:microsoft.com/office/officeart/2005/8/layout/vList2"/>
    <dgm:cxn modelId="{E9E4DCE0-2BE6-46AE-B700-EB798CBA1A26}" type="presParOf" srcId="{8EC4DA4C-A1C5-4CCC-91F4-46CE52B1D700}" destId="{0E12F404-AFA8-4009-8197-592E2B2CE48F}" srcOrd="6" destOrd="0" presId="urn:microsoft.com/office/officeart/2005/8/layout/vList2"/>
    <dgm:cxn modelId="{15077A47-39F0-4B2F-B746-E6AC07188806}" type="presParOf" srcId="{8EC4DA4C-A1C5-4CCC-91F4-46CE52B1D700}" destId="{C225E9F7-FE4B-4CF5-ABCD-05E59505BEFC}" srcOrd="7" destOrd="0" presId="urn:microsoft.com/office/officeart/2005/8/layout/vList2"/>
    <dgm:cxn modelId="{0A63DFE6-651B-4518-990D-178E28C9A42D}" type="presParOf" srcId="{8EC4DA4C-A1C5-4CCC-91F4-46CE52B1D700}" destId="{906940E3-0D69-4ACA-8289-2E5EFED4F04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E055DC-4555-4970-A914-19B271DE42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BD4532-022F-474B-AC7D-299C9EA8F3EB}">
      <dgm:prSet/>
      <dgm:spPr/>
      <dgm:t>
        <a:bodyPr/>
        <a:lstStyle/>
        <a:p>
          <a:r>
            <a:rPr lang="ru-RU" b="1" dirty="0"/>
            <a:t>Диагностическая </a:t>
          </a:r>
          <a:endParaRPr lang="ru-RU" dirty="0"/>
        </a:p>
      </dgm:t>
    </dgm:pt>
    <dgm:pt modelId="{A2EBAEF6-0380-49FB-8DB6-5131DAB2ACDC}" type="parTrans" cxnId="{57C7C18D-330B-47B0-852C-33084C15B49B}">
      <dgm:prSet/>
      <dgm:spPr/>
      <dgm:t>
        <a:bodyPr/>
        <a:lstStyle/>
        <a:p>
          <a:endParaRPr lang="ru-RU"/>
        </a:p>
      </dgm:t>
    </dgm:pt>
    <dgm:pt modelId="{59AADA1D-E3CC-4A0D-B38D-85A8D169732B}" type="sibTrans" cxnId="{57C7C18D-330B-47B0-852C-33084C15B49B}">
      <dgm:prSet/>
      <dgm:spPr/>
      <dgm:t>
        <a:bodyPr/>
        <a:lstStyle/>
        <a:p>
          <a:endParaRPr lang="ru-RU"/>
        </a:p>
      </dgm:t>
    </dgm:pt>
    <dgm:pt modelId="{E74C7ED2-2C3F-42E2-918B-9B8D0A51A13F}">
      <dgm:prSet/>
      <dgm:spPr/>
      <dgm:t>
        <a:bodyPr/>
        <a:lstStyle/>
        <a:p>
          <a:r>
            <a:rPr lang="ru-RU" b="1"/>
            <a:t>Целеполагательная </a:t>
          </a:r>
          <a:r>
            <a:rPr lang="ru-RU"/>
            <a:t> </a:t>
          </a:r>
        </a:p>
      </dgm:t>
    </dgm:pt>
    <dgm:pt modelId="{D4114F64-4366-4A0F-A6ED-227383FA6D48}" type="parTrans" cxnId="{95E11EE8-343F-479E-839A-AA5C63869D1D}">
      <dgm:prSet/>
      <dgm:spPr/>
      <dgm:t>
        <a:bodyPr/>
        <a:lstStyle/>
        <a:p>
          <a:endParaRPr lang="ru-RU"/>
        </a:p>
      </dgm:t>
    </dgm:pt>
    <dgm:pt modelId="{E22673E4-B2F2-4562-8FDE-141072E96C36}" type="sibTrans" cxnId="{95E11EE8-343F-479E-839A-AA5C63869D1D}">
      <dgm:prSet/>
      <dgm:spPr/>
      <dgm:t>
        <a:bodyPr/>
        <a:lstStyle/>
        <a:p>
          <a:endParaRPr lang="ru-RU"/>
        </a:p>
      </dgm:t>
    </dgm:pt>
    <dgm:pt modelId="{E9897811-5483-45F9-ABFA-1280C1D6D7C1}">
      <dgm:prSet/>
      <dgm:spPr/>
      <dgm:t>
        <a:bodyPr/>
        <a:lstStyle/>
        <a:p>
          <a:r>
            <a:rPr lang="ru-RU" b="1"/>
            <a:t>Мотивационная </a:t>
          </a:r>
          <a:endParaRPr lang="ru-RU"/>
        </a:p>
      </dgm:t>
    </dgm:pt>
    <dgm:pt modelId="{61B1ABAA-569F-4D90-BC85-0611B5D0FB1F}" type="parTrans" cxnId="{3C0FC49A-6F68-45A7-A068-F6A070C44CE9}">
      <dgm:prSet/>
      <dgm:spPr/>
      <dgm:t>
        <a:bodyPr/>
        <a:lstStyle/>
        <a:p>
          <a:endParaRPr lang="ru-RU"/>
        </a:p>
      </dgm:t>
    </dgm:pt>
    <dgm:pt modelId="{3C83F384-1CF8-4147-AED7-615B4BB75973}" type="sibTrans" cxnId="{3C0FC49A-6F68-45A7-A068-F6A070C44CE9}">
      <dgm:prSet/>
      <dgm:spPr/>
      <dgm:t>
        <a:bodyPr/>
        <a:lstStyle/>
        <a:p>
          <a:endParaRPr lang="ru-RU"/>
        </a:p>
      </dgm:t>
    </dgm:pt>
    <dgm:pt modelId="{E0B6B112-A4C5-4B77-9DC6-4743D092012C}">
      <dgm:prSet/>
      <dgm:spPr/>
      <dgm:t>
        <a:bodyPr/>
        <a:lstStyle/>
        <a:p>
          <a:r>
            <a:rPr lang="ru-RU" b="1"/>
            <a:t>Содержательная </a:t>
          </a:r>
          <a:r>
            <a:rPr lang="ru-RU"/>
            <a:t> </a:t>
          </a:r>
        </a:p>
      </dgm:t>
    </dgm:pt>
    <dgm:pt modelId="{A07C7A1E-1210-4E4E-990A-1E2B58A03F27}" type="parTrans" cxnId="{7361C72C-99C1-4503-BFD5-EE4B84FA81CF}">
      <dgm:prSet/>
      <dgm:spPr/>
      <dgm:t>
        <a:bodyPr/>
        <a:lstStyle/>
        <a:p>
          <a:endParaRPr lang="ru-RU"/>
        </a:p>
      </dgm:t>
    </dgm:pt>
    <dgm:pt modelId="{8CAF8E53-D566-4AD0-A79A-7C74D6A01C8C}" type="sibTrans" cxnId="{7361C72C-99C1-4503-BFD5-EE4B84FA81CF}">
      <dgm:prSet/>
      <dgm:spPr/>
      <dgm:t>
        <a:bodyPr/>
        <a:lstStyle/>
        <a:p>
          <a:endParaRPr lang="ru-RU"/>
        </a:p>
      </dgm:t>
    </dgm:pt>
    <dgm:pt modelId="{82A0F8FB-211B-416A-956A-51EA801C5E6D}">
      <dgm:prSet/>
      <dgm:spPr/>
      <dgm:t>
        <a:bodyPr/>
        <a:lstStyle/>
        <a:p>
          <a:r>
            <a:rPr lang="ru-RU" b="1"/>
            <a:t>Развивающая </a:t>
          </a:r>
          <a:r>
            <a:rPr lang="ru-RU"/>
            <a:t> </a:t>
          </a:r>
        </a:p>
      </dgm:t>
    </dgm:pt>
    <dgm:pt modelId="{D97C8E04-1845-4717-A42B-784AE220BD1A}" type="parTrans" cxnId="{A27874DD-B4B4-43BA-9FD5-7DBDDB78057A}">
      <dgm:prSet/>
      <dgm:spPr/>
      <dgm:t>
        <a:bodyPr/>
        <a:lstStyle/>
        <a:p>
          <a:endParaRPr lang="ru-RU"/>
        </a:p>
      </dgm:t>
    </dgm:pt>
    <dgm:pt modelId="{74C8C6A5-39EA-4D7A-A3FB-2348BF62272A}" type="sibTrans" cxnId="{A27874DD-B4B4-43BA-9FD5-7DBDDB78057A}">
      <dgm:prSet/>
      <dgm:spPr/>
      <dgm:t>
        <a:bodyPr/>
        <a:lstStyle/>
        <a:p>
          <a:endParaRPr lang="ru-RU"/>
        </a:p>
      </dgm:t>
    </dgm:pt>
    <dgm:pt modelId="{7B7E46E8-5474-4BC3-B449-133B102F12D2}">
      <dgm:prSet/>
      <dgm:spPr/>
      <dgm:t>
        <a:bodyPr/>
        <a:lstStyle/>
        <a:p>
          <a:r>
            <a:rPr lang="ru-RU" b="1"/>
            <a:t>Рейтинговая</a:t>
          </a:r>
          <a:endParaRPr lang="ru-RU"/>
        </a:p>
      </dgm:t>
    </dgm:pt>
    <dgm:pt modelId="{E3DE0890-4FB6-4A04-948B-2533D547AC37}" type="parTrans" cxnId="{00336356-AAD1-4AE5-9B1C-6EC6AD90079D}">
      <dgm:prSet/>
      <dgm:spPr/>
      <dgm:t>
        <a:bodyPr/>
        <a:lstStyle/>
        <a:p>
          <a:endParaRPr lang="ru-RU"/>
        </a:p>
      </dgm:t>
    </dgm:pt>
    <dgm:pt modelId="{67F2A50E-EDFF-4950-BD50-550367EAFE3E}" type="sibTrans" cxnId="{00336356-AAD1-4AE5-9B1C-6EC6AD90079D}">
      <dgm:prSet/>
      <dgm:spPr/>
      <dgm:t>
        <a:bodyPr/>
        <a:lstStyle/>
        <a:p>
          <a:endParaRPr lang="ru-RU"/>
        </a:p>
      </dgm:t>
    </dgm:pt>
    <dgm:pt modelId="{4A5BB0BB-C0D9-4F7F-9053-A9A4446D9AC5}" type="pres">
      <dgm:prSet presAssocID="{F0E055DC-4555-4970-A914-19B271DE42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F68959-3D25-4328-BD47-099B8545CFB5}" type="pres">
      <dgm:prSet presAssocID="{CBBD4532-022F-474B-AC7D-299C9EA8F3E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22BE7-B111-415B-924B-C71A54C172C9}" type="pres">
      <dgm:prSet presAssocID="{59AADA1D-E3CC-4A0D-B38D-85A8D169732B}" presName="spacer" presStyleCnt="0"/>
      <dgm:spPr/>
    </dgm:pt>
    <dgm:pt modelId="{092930CB-9A48-4114-99F1-199ADF6D0D66}" type="pres">
      <dgm:prSet presAssocID="{E74C7ED2-2C3F-42E2-918B-9B8D0A51A13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2F994-6429-4934-A896-4DF8DA322DC4}" type="pres">
      <dgm:prSet presAssocID="{E22673E4-B2F2-4562-8FDE-141072E96C36}" presName="spacer" presStyleCnt="0"/>
      <dgm:spPr/>
    </dgm:pt>
    <dgm:pt modelId="{F172D30F-835C-4D01-9FF1-E6736C46C5E6}" type="pres">
      <dgm:prSet presAssocID="{E9897811-5483-45F9-ABFA-1280C1D6D7C1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1B895-FBD2-4324-B853-0C4A8BFEBBD2}" type="pres">
      <dgm:prSet presAssocID="{3C83F384-1CF8-4147-AED7-615B4BB75973}" presName="spacer" presStyleCnt="0"/>
      <dgm:spPr/>
    </dgm:pt>
    <dgm:pt modelId="{1BAADE30-C050-4BA9-9301-728C13043DD6}" type="pres">
      <dgm:prSet presAssocID="{E0B6B112-A4C5-4B77-9DC6-4743D092012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688364-938A-419C-A297-C39FC480194D}" type="pres">
      <dgm:prSet presAssocID="{8CAF8E53-D566-4AD0-A79A-7C74D6A01C8C}" presName="spacer" presStyleCnt="0"/>
      <dgm:spPr/>
    </dgm:pt>
    <dgm:pt modelId="{2763C52F-96E0-4369-B089-C03704612B61}" type="pres">
      <dgm:prSet presAssocID="{82A0F8FB-211B-416A-956A-51EA801C5E6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3CC24-FA23-46C2-9D1A-7DD5C91B027E}" type="pres">
      <dgm:prSet presAssocID="{74C8C6A5-39EA-4D7A-A3FB-2348BF62272A}" presName="spacer" presStyleCnt="0"/>
      <dgm:spPr/>
    </dgm:pt>
    <dgm:pt modelId="{C38A5AE4-06DA-40A5-870E-BE9C1C6D801B}" type="pres">
      <dgm:prSet presAssocID="{7B7E46E8-5474-4BC3-B449-133B102F12D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108A6B-BA0E-4018-AC3A-4A3A9E3B254E}" type="presOf" srcId="{E74C7ED2-2C3F-42E2-918B-9B8D0A51A13F}" destId="{092930CB-9A48-4114-99F1-199ADF6D0D66}" srcOrd="0" destOrd="0" presId="urn:microsoft.com/office/officeart/2005/8/layout/vList2"/>
    <dgm:cxn modelId="{3C0FC49A-6F68-45A7-A068-F6A070C44CE9}" srcId="{F0E055DC-4555-4970-A914-19B271DE42F0}" destId="{E9897811-5483-45F9-ABFA-1280C1D6D7C1}" srcOrd="2" destOrd="0" parTransId="{61B1ABAA-569F-4D90-BC85-0611B5D0FB1F}" sibTransId="{3C83F384-1CF8-4147-AED7-615B4BB75973}"/>
    <dgm:cxn modelId="{57C7C18D-330B-47B0-852C-33084C15B49B}" srcId="{F0E055DC-4555-4970-A914-19B271DE42F0}" destId="{CBBD4532-022F-474B-AC7D-299C9EA8F3EB}" srcOrd="0" destOrd="0" parTransId="{A2EBAEF6-0380-49FB-8DB6-5131DAB2ACDC}" sibTransId="{59AADA1D-E3CC-4A0D-B38D-85A8D169732B}"/>
    <dgm:cxn modelId="{ECCCE946-A67A-4670-BCA5-E1FF31033C05}" type="presOf" srcId="{F0E055DC-4555-4970-A914-19B271DE42F0}" destId="{4A5BB0BB-C0D9-4F7F-9053-A9A4446D9AC5}" srcOrd="0" destOrd="0" presId="urn:microsoft.com/office/officeart/2005/8/layout/vList2"/>
    <dgm:cxn modelId="{7361C72C-99C1-4503-BFD5-EE4B84FA81CF}" srcId="{F0E055DC-4555-4970-A914-19B271DE42F0}" destId="{E0B6B112-A4C5-4B77-9DC6-4743D092012C}" srcOrd="3" destOrd="0" parTransId="{A07C7A1E-1210-4E4E-990A-1E2B58A03F27}" sibTransId="{8CAF8E53-D566-4AD0-A79A-7C74D6A01C8C}"/>
    <dgm:cxn modelId="{D4319145-02B1-46D3-B362-3BA041183A68}" type="presOf" srcId="{E0B6B112-A4C5-4B77-9DC6-4743D092012C}" destId="{1BAADE30-C050-4BA9-9301-728C13043DD6}" srcOrd="0" destOrd="0" presId="urn:microsoft.com/office/officeart/2005/8/layout/vList2"/>
    <dgm:cxn modelId="{A27874DD-B4B4-43BA-9FD5-7DBDDB78057A}" srcId="{F0E055DC-4555-4970-A914-19B271DE42F0}" destId="{82A0F8FB-211B-416A-956A-51EA801C5E6D}" srcOrd="4" destOrd="0" parTransId="{D97C8E04-1845-4717-A42B-784AE220BD1A}" sibTransId="{74C8C6A5-39EA-4D7A-A3FB-2348BF62272A}"/>
    <dgm:cxn modelId="{F502CB35-1B50-4AAE-8E53-DE444F5800E4}" type="presOf" srcId="{E9897811-5483-45F9-ABFA-1280C1D6D7C1}" destId="{F172D30F-835C-4D01-9FF1-E6736C46C5E6}" srcOrd="0" destOrd="0" presId="urn:microsoft.com/office/officeart/2005/8/layout/vList2"/>
    <dgm:cxn modelId="{95E11EE8-343F-479E-839A-AA5C63869D1D}" srcId="{F0E055DC-4555-4970-A914-19B271DE42F0}" destId="{E74C7ED2-2C3F-42E2-918B-9B8D0A51A13F}" srcOrd="1" destOrd="0" parTransId="{D4114F64-4366-4A0F-A6ED-227383FA6D48}" sibTransId="{E22673E4-B2F2-4562-8FDE-141072E96C36}"/>
    <dgm:cxn modelId="{9AC2D79C-9B0D-4424-B7BE-F62B226730FF}" type="presOf" srcId="{7B7E46E8-5474-4BC3-B449-133B102F12D2}" destId="{C38A5AE4-06DA-40A5-870E-BE9C1C6D801B}" srcOrd="0" destOrd="0" presId="urn:microsoft.com/office/officeart/2005/8/layout/vList2"/>
    <dgm:cxn modelId="{00336356-AAD1-4AE5-9B1C-6EC6AD90079D}" srcId="{F0E055DC-4555-4970-A914-19B271DE42F0}" destId="{7B7E46E8-5474-4BC3-B449-133B102F12D2}" srcOrd="5" destOrd="0" parTransId="{E3DE0890-4FB6-4A04-948B-2533D547AC37}" sibTransId="{67F2A50E-EDFF-4950-BD50-550367EAFE3E}"/>
    <dgm:cxn modelId="{08FD4251-5054-444B-92B1-A28737A591D1}" type="presOf" srcId="{CBBD4532-022F-474B-AC7D-299C9EA8F3EB}" destId="{5EF68959-3D25-4328-BD47-099B8545CFB5}" srcOrd="0" destOrd="0" presId="urn:microsoft.com/office/officeart/2005/8/layout/vList2"/>
    <dgm:cxn modelId="{8C85B2BD-2CCC-4D69-85D7-812A64F2E490}" type="presOf" srcId="{82A0F8FB-211B-416A-956A-51EA801C5E6D}" destId="{2763C52F-96E0-4369-B089-C03704612B61}" srcOrd="0" destOrd="0" presId="urn:microsoft.com/office/officeart/2005/8/layout/vList2"/>
    <dgm:cxn modelId="{0D956978-A41E-4E41-AAEE-D430C069446A}" type="presParOf" srcId="{4A5BB0BB-C0D9-4F7F-9053-A9A4446D9AC5}" destId="{5EF68959-3D25-4328-BD47-099B8545CFB5}" srcOrd="0" destOrd="0" presId="urn:microsoft.com/office/officeart/2005/8/layout/vList2"/>
    <dgm:cxn modelId="{AF5BDBE9-FDFF-4E05-AD1F-88EFA73788A3}" type="presParOf" srcId="{4A5BB0BB-C0D9-4F7F-9053-A9A4446D9AC5}" destId="{CA722BE7-B111-415B-924B-C71A54C172C9}" srcOrd="1" destOrd="0" presId="urn:microsoft.com/office/officeart/2005/8/layout/vList2"/>
    <dgm:cxn modelId="{1202B38A-B60A-4DFC-AE3E-57EB1F075776}" type="presParOf" srcId="{4A5BB0BB-C0D9-4F7F-9053-A9A4446D9AC5}" destId="{092930CB-9A48-4114-99F1-199ADF6D0D66}" srcOrd="2" destOrd="0" presId="urn:microsoft.com/office/officeart/2005/8/layout/vList2"/>
    <dgm:cxn modelId="{3970AFEB-31B6-4F4D-BD87-1B256B817DE8}" type="presParOf" srcId="{4A5BB0BB-C0D9-4F7F-9053-A9A4446D9AC5}" destId="{9A92F994-6429-4934-A896-4DF8DA322DC4}" srcOrd="3" destOrd="0" presId="urn:microsoft.com/office/officeart/2005/8/layout/vList2"/>
    <dgm:cxn modelId="{2A6EFDA4-C73B-4801-BB52-F110C9BB7F45}" type="presParOf" srcId="{4A5BB0BB-C0D9-4F7F-9053-A9A4446D9AC5}" destId="{F172D30F-835C-4D01-9FF1-E6736C46C5E6}" srcOrd="4" destOrd="0" presId="urn:microsoft.com/office/officeart/2005/8/layout/vList2"/>
    <dgm:cxn modelId="{15FD4B83-FC3A-4ED0-943E-BB30F0493BF5}" type="presParOf" srcId="{4A5BB0BB-C0D9-4F7F-9053-A9A4446D9AC5}" destId="{51B1B895-FBD2-4324-B853-0C4A8BFEBBD2}" srcOrd="5" destOrd="0" presId="urn:microsoft.com/office/officeart/2005/8/layout/vList2"/>
    <dgm:cxn modelId="{E53E2D31-2EF5-486E-A090-984EE29AB33C}" type="presParOf" srcId="{4A5BB0BB-C0D9-4F7F-9053-A9A4446D9AC5}" destId="{1BAADE30-C050-4BA9-9301-728C13043DD6}" srcOrd="6" destOrd="0" presId="urn:microsoft.com/office/officeart/2005/8/layout/vList2"/>
    <dgm:cxn modelId="{45F150FC-3D58-47F8-8749-E21C56516C38}" type="presParOf" srcId="{4A5BB0BB-C0D9-4F7F-9053-A9A4446D9AC5}" destId="{76688364-938A-419C-A297-C39FC480194D}" srcOrd="7" destOrd="0" presId="urn:microsoft.com/office/officeart/2005/8/layout/vList2"/>
    <dgm:cxn modelId="{E319DCE5-1BED-4FC9-BA26-D741B79A9FBE}" type="presParOf" srcId="{4A5BB0BB-C0D9-4F7F-9053-A9A4446D9AC5}" destId="{2763C52F-96E0-4369-B089-C03704612B61}" srcOrd="8" destOrd="0" presId="urn:microsoft.com/office/officeart/2005/8/layout/vList2"/>
    <dgm:cxn modelId="{ABAE32E3-4A08-40EF-A0E8-8824CD9B97A1}" type="presParOf" srcId="{4A5BB0BB-C0D9-4F7F-9053-A9A4446D9AC5}" destId="{F113CC24-FA23-46C2-9D1A-7DD5C91B027E}" srcOrd="9" destOrd="0" presId="urn:microsoft.com/office/officeart/2005/8/layout/vList2"/>
    <dgm:cxn modelId="{D7B0A03A-DC5E-4AE7-AD70-38DC7C4158EA}" type="presParOf" srcId="{4A5BB0BB-C0D9-4F7F-9053-A9A4446D9AC5}" destId="{C38A5AE4-06DA-40A5-870E-BE9C1C6D801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258CAD-D9C3-4D4C-9D4C-A6493A9C37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9DD9DD-9CCD-4BC6-BB28-4E2FD21DDA9E}">
      <dgm:prSet/>
      <dgm:spPr/>
      <dgm:t>
        <a:bodyPr/>
        <a:lstStyle/>
        <a:p>
          <a:r>
            <a:rPr lang="ru-RU" b="1" dirty="0"/>
            <a:t>Электронный портфолио</a:t>
          </a:r>
          <a:r>
            <a:rPr lang="ru-RU" dirty="0"/>
            <a:t>. Это довольно новый вид систематизации информации. Портфолио в электронном варианте – это всегда красочное, яркое зрелище, с множеством интересных эффектов.</a:t>
          </a:r>
        </a:p>
      </dgm:t>
    </dgm:pt>
    <dgm:pt modelId="{A79B66E4-3FE6-4841-98B8-4A2C2238EB52}" type="parTrans" cxnId="{1DB86094-FD15-4EA1-AC68-86B051658F5D}">
      <dgm:prSet/>
      <dgm:spPr/>
      <dgm:t>
        <a:bodyPr/>
        <a:lstStyle/>
        <a:p>
          <a:endParaRPr lang="ru-RU"/>
        </a:p>
      </dgm:t>
    </dgm:pt>
    <dgm:pt modelId="{F3BBF02C-F417-4DB9-AA68-3FC44A1E1E65}" type="sibTrans" cxnId="{1DB86094-FD15-4EA1-AC68-86B051658F5D}">
      <dgm:prSet/>
      <dgm:spPr/>
      <dgm:t>
        <a:bodyPr/>
        <a:lstStyle/>
        <a:p>
          <a:endParaRPr lang="ru-RU"/>
        </a:p>
      </dgm:t>
    </dgm:pt>
    <dgm:pt modelId="{FB3BF21F-12FF-43BE-AAC5-09677FEDACDF}">
      <dgm:prSet/>
      <dgm:spPr/>
      <dgm:t>
        <a:bodyPr/>
        <a:lstStyle/>
        <a:p>
          <a:r>
            <a:rPr lang="ru-RU" b="1" dirty="0"/>
            <a:t>Портфолио-раскраска ( дошкольный, младший школьный возраст)</a:t>
          </a:r>
          <a:r>
            <a:rPr lang="ru-RU" dirty="0"/>
            <a:t> Но надо помнить, что содержание рубрик необходимо заполнять информацией.</a:t>
          </a:r>
        </a:p>
      </dgm:t>
    </dgm:pt>
    <dgm:pt modelId="{0EAC7114-57B0-41A5-B3A2-4F69C767B9FE}" type="parTrans" cxnId="{53A85550-DF9E-4C52-BC60-4F7BB3C04D3A}">
      <dgm:prSet/>
      <dgm:spPr/>
      <dgm:t>
        <a:bodyPr/>
        <a:lstStyle/>
        <a:p>
          <a:endParaRPr lang="ru-RU"/>
        </a:p>
      </dgm:t>
    </dgm:pt>
    <dgm:pt modelId="{9D1A8076-6C56-4E64-ABA4-E01746135D1B}" type="sibTrans" cxnId="{53A85550-DF9E-4C52-BC60-4F7BB3C04D3A}">
      <dgm:prSet/>
      <dgm:spPr/>
      <dgm:t>
        <a:bodyPr/>
        <a:lstStyle/>
        <a:p>
          <a:endParaRPr lang="ru-RU"/>
        </a:p>
      </dgm:t>
    </dgm:pt>
    <dgm:pt modelId="{416FD39F-863E-4E6D-8FD9-5F7E4217CF3B}">
      <dgm:prSet/>
      <dgm:spPr/>
      <dgm:t>
        <a:bodyPr/>
        <a:lstStyle/>
        <a:p>
          <a:r>
            <a:rPr lang="ru-RU" b="1"/>
            <a:t>Печатное портфолио - папки, картотека.</a:t>
          </a:r>
          <a:endParaRPr lang="ru-RU"/>
        </a:p>
      </dgm:t>
    </dgm:pt>
    <dgm:pt modelId="{339D53E9-B61E-4F38-83BF-0B369DAEF54F}" type="parTrans" cxnId="{033931E7-6876-4C88-87AE-78BDA9AC8FD0}">
      <dgm:prSet/>
      <dgm:spPr/>
      <dgm:t>
        <a:bodyPr/>
        <a:lstStyle/>
        <a:p>
          <a:endParaRPr lang="ru-RU"/>
        </a:p>
      </dgm:t>
    </dgm:pt>
    <dgm:pt modelId="{1D31CBF8-28F9-4DB9-80B0-3F2FF21B7556}" type="sibTrans" cxnId="{033931E7-6876-4C88-87AE-78BDA9AC8FD0}">
      <dgm:prSet/>
      <dgm:spPr/>
      <dgm:t>
        <a:bodyPr/>
        <a:lstStyle/>
        <a:p>
          <a:endParaRPr lang="ru-RU"/>
        </a:p>
      </dgm:t>
    </dgm:pt>
    <dgm:pt modelId="{1A0484A0-C720-4654-9835-ECE05C094F58}" type="pres">
      <dgm:prSet presAssocID="{A4258CAD-D9C3-4D4C-9D4C-A6493A9C37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C16800-F1B0-41BE-9FB6-EB7D32CA2094}" type="pres">
      <dgm:prSet presAssocID="{159DD9DD-9CCD-4BC6-BB28-4E2FD21DDA9E}" presName="parentText" presStyleLbl="node1" presStyleIdx="0" presStyleCnt="3" custScaleX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E4C25-716E-47B0-88C7-7301DE460B9F}" type="pres">
      <dgm:prSet presAssocID="{F3BBF02C-F417-4DB9-AA68-3FC44A1E1E65}" presName="spacer" presStyleCnt="0"/>
      <dgm:spPr/>
    </dgm:pt>
    <dgm:pt modelId="{F10CC9F0-CD32-4E4F-B004-5B44AE7896F0}" type="pres">
      <dgm:prSet presAssocID="{FB3BF21F-12FF-43BE-AAC5-09677FEDAC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7396C-E65F-4D76-BA07-CA7FA35E4113}" type="pres">
      <dgm:prSet presAssocID="{9D1A8076-6C56-4E64-ABA4-E01746135D1B}" presName="spacer" presStyleCnt="0"/>
      <dgm:spPr/>
    </dgm:pt>
    <dgm:pt modelId="{A225ACCB-FD45-4C61-9A45-BADDBCB1D25A}" type="pres">
      <dgm:prSet presAssocID="{416FD39F-863E-4E6D-8FD9-5F7E4217CF3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500143-4AA8-4CF3-BD91-9004F6A0CE2B}" type="presOf" srcId="{A4258CAD-D9C3-4D4C-9D4C-A6493A9C3711}" destId="{1A0484A0-C720-4654-9835-ECE05C094F58}" srcOrd="0" destOrd="0" presId="urn:microsoft.com/office/officeart/2005/8/layout/vList2"/>
    <dgm:cxn modelId="{8AD009B6-9EC1-4FC4-8443-DB51F1993D72}" type="presOf" srcId="{159DD9DD-9CCD-4BC6-BB28-4E2FD21DDA9E}" destId="{AFC16800-F1B0-41BE-9FB6-EB7D32CA2094}" srcOrd="0" destOrd="0" presId="urn:microsoft.com/office/officeart/2005/8/layout/vList2"/>
    <dgm:cxn modelId="{EBFC6564-4970-4173-BAA8-321D236AA2CB}" type="presOf" srcId="{FB3BF21F-12FF-43BE-AAC5-09677FEDACDF}" destId="{F10CC9F0-CD32-4E4F-B004-5B44AE7896F0}" srcOrd="0" destOrd="0" presId="urn:microsoft.com/office/officeart/2005/8/layout/vList2"/>
    <dgm:cxn modelId="{1DB86094-FD15-4EA1-AC68-86B051658F5D}" srcId="{A4258CAD-D9C3-4D4C-9D4C-A6493A9C3711}" destId="{159DD9DD-9CCD-4BC6-BB28-4E2FD21DDA9E}" srcOrd="0" destOrd="0" parTransId="{A79B66E4-3FE6-4841-98B8-4A2C2238EB52}" sibTransId="{F3BBF02C-F417-4DB9-AA68-3FC44A1E1E65}"/>
    <dgm:cxn modelId="{033931E7-6876-4C88-87AE-78BDA9AC8FD0}" srcId="{A4258CAD-D9C3-4D4C-9D4C-A6493A9C3711}" destId="{416FD39F-863E-4E6D-8FD9-5F7E4217CF3B}" srcOrd="2" destOrd="0" parTransId="{339D53E9-B61E-4F38-83BF-0B369DAEF54F}" sibTransId="{1D31CBF8-28F9-4DB9-80B0-3F2FF21B7556}"/>
    <dgm:cxn modelId="{53A85550-DF9E-4C52-BC60-4F7BB3C04D3A}" srcId="{A4258CAD-D9C3-4D4C-9D4C-A6493A9C3711}" destId="{FB3BF21F-12FF-43BE-AAC5-09677FEDACDF}" srcOrd="1" destOrd="0" parTransId="{0EAC7114-57B0-41A5-B3A2-4F69C767B9FE}" sibTransId="{9D1A8076-6C56-4E64-ABA4-E01746135D1B}"/>
    <dgm:cxn modelId="{E61B22BC-9FC3-4C64-AB6E-7AAD9F9FC4F1}" type="presOf" srcId="{416FD39F-863E-4E6D-8FD9-5F7E4217CF3B}" destId="{A225ACCB-FD45-4C61-9A45-BADDBCB1D25A}" srcOrd="0" destOrd="0" presId="urn:microsoft.com/office/officeart/2005/8/layout/vList2"/>
    <dgm:cxn modelId="{C51A6032-C3C8-4E61-895B-3E6AB0F2289B}" type="presParOf" srcId="{1A0484A0-C720-4654-9835-ECE05C094F58}" destId="{AFC16800-F1B0-41BE-9FB6-EB7D32CA2094}" srcOrd="0" destOrd="0" presId="urn:microsoft.com/office/officeart/2005/8/layout/vList2"/>
    <dgm:cxn modelId="{90BA5EB4-221F-4255-B369-1958EA75E41C}" type="presParOf" srcId="{1A0484A0-C720-4654-9835-ECE05C094F58}" destId="{912E4C25-716E-47B0-88C7-7301DE460B9F}" srcOrd="1" destOrd="0" presId="urn:microsoft.com/office/officeart/2005/8/layout/vList2"/>
    <dgm:cxn modelId="{C3A68A4C-EE1E-4514-A6DB-AE65F2608531}" type="presParOf" srcId="{1A0484A0-C720-4654-9835-ECE05C094F58}" destId="{F10CC9F0-CD32-4E4F-B004-5B44AE7896F0}" srcOrd="2" destOrd="0" presId="urn:microsoft.com/office/officeart/2005/8/layout/vList2"/>
    <dgm:cxn modelId="{36BE7BA5-E6D5-44F7-9481-153AED07C945}" type="presParOf" srcId="{1A0484A0-C720-4654-9835-ECE05C094F58}" destId="{F5C7396C-E65F-4D76-BA07-CA7FA35E4113}" srcOrd="3" destOrd="0" presId="urn:microsoft.com/office/officeart/2005/8/layout/vList2"/>
    <dgm:cxn modelId="{DF739899-5FF3-4881-B341-D3885462082B}" type="presParOf" srcId="{1A0484A0-C720-4654-9835-ECE05C094F58}" destId="{A225ACCB-FD45-4C61-9A45-BADDBCB1D25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EEB7A2-CFF4-4328-B7A4-C9EA01939EB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5968DE-D919-4C69-87EB-3AC3E8167D56}">
      <dgm:prSet/>
      <dgm:spPr/>
      <dgm:t>
        <a:bodyPr/>
        <a:lstStyle/>
        <a:p>
          <a:endParaRPr lang="ru-RU" dirty="0"/>
        </a:p>
      </dgm:t>
    </dgm:pt>
    <dgm:pt modelId="{84D6D034-5718-4CAA-8539-A3C1591408D1}" type="parTrans" cxnId="{CC66E8EE-CB42-4B45-A8FE-55BCFAF0E006}">
      <dgm:prSet/>
      <dgm:spPr/>
      <dgm:t>
        <a:bodyPr/>
        <a:lstStyle/>
        <a:p>
          <a:endParaRPr lang="ru-RU"/>
        </a:p>
      </dgm:t>
    </dgm:pt>
    <dgm:pt modelId="{A87B38C2-E2E4-40EE-9507-30B25E8593A1}" type="sibTrans" cxnId="{CC66E8EE-CB42-4B45-A8FE-55BCFAF0E006}">
      <dgm:prSet/>
      <dgm:spPr/>
      <dgm:t>
        <a:bodyPr/>
        <a:lstStyle/>
        <a:p>
          <a:endParaRPr lang="ru-RU"/>
        </a:p>
      </dgm:t>
    </dgm:pt>
    <dgm:pt modelId="{219B0277-E597-4462-A389-5B304AC47792}">
      <dgm:prSet/>
      <dgm:spPr/>
      <dgm:t>
        <a:bodyPr/>
        <a:lstStyle/>
        <a:p>
          <a:r>
            <a:rPr lang="ru-RU" dirty="0"/>
            <a:t>-титульный лист </a:t>
          </a:r>
        </a:p>
      </dgm:t>
    </dgm:pt>
    <dgm:pt modelId="{5200F5FE-C59A-4320-A833-AC1ADCE0377C}" type="parTrans" cxnId="{A88EAE17-CF3F-4F6F-977C-A00220AFBB07}">
      <dgm:prSet/>
      <dgm:spPr/>
      <dgm:t>
        <a:bodyPr/>
        <a:lstStyle/>
        <a:p>
          <a:endParaRPr lang="ru-RU"/>
        </a:p>
      </dgm:t>
    </dgm:pt>
    <dgm:pt modelId="{866ACA35-E341-42BD-9292-B9825F527545}" type="sibTrans" cxnId="{A88EAE17-CF3F-4F6F-977C-A00220AFBB07}">
      <dgm:prSet/>
      <dgm:spPr/>
      <dgm:t>
        <a:bodyPr/>
        <a:lstStyle/>
        <a:p>
          <a:endParaRPr lang="ru-RU"/>
        </a:p>
      </dgm:t>
    </dgm:pt>
    <dgm:pt modelId="{45C53A4E-7522-457E-B23C-D208638AF264}">
      <dgm:prSet/>
      <dgm:spPr/>
      <dgm:t>
        <a:bodyPr/>
        <a:lstStyle/>
        <a:p>
          <a:r>
            <a:rPr lang="ru-RU" dirty="0"/>
            <a:t>- мой портрет</a:t>
          </a:r>
        </a:p>
      </dgm:t>
    </dgm:pt>
    <dgm:pt modelId="{67A295AF-538A-4109-A10F-2BBB280921B5}" type="parTrans" cxnId="{819CFCA9-DAC6-4B4A-9187-EEFEC9D4B355}">
      <dgm:prSet/>
      <dgm:spPr/>
      <dgm:t>
        <a:bodyPr/>
        <a:lstStyle/>
        <a:p>
          <a:endParaRPr lang="ru-RU"/>
        </a:p>
      </dgm:t>
    </dgm:pt>
    <dgm:pt modelId="{249CE5ED-23B5-4CB7-828A-3874516A01DE}" type="sibTrans" cxnId="{819CFCA9-DAC6-4B4A-9187-EEFEC9D4B355}">
      <dgm:prSet/>
      <dgm:spPr/>
      <dgm:t>
        <a:bodyPr/>
        <a:lstStyle/>
        <a:p>
          <a:endParaRPr lang="ru-RU"/>
        </a:p>
      </dgm:t>
    </dgm:pt>
    <dgm:pt modelId="{E7820B6E-B0ED-428B-8064-C8AC99C10E66}">
      <dgm:prSet/>
      <dgm:spPr/>
      <dgm:t>
        <a:bodyPr/>
        <a:lstStyle/>
        <a:p>
          <a:r>
            <a:rPr lang="ru-RU" dirty="0"/>
            <a:t>- мое имя</a:t>
          </a:r>
        </a:p>
      </dgm:t>
    </dgm:pt>
    <dgm:pt modelId="{3597C7B8-C02E-43DA-9FFC-2E1FDC32F449}" type="parTrans" cxnId="{BCD1852F-C2E1-44EA-B8D1-BA9AE5131D5D}">
      <dgm:prSet/>
      <dgm:spPr/>
      <dgm:t>
        <a:bodyPr/>
        <a:lstStyle/>
        <a:p>
          <a:endParaRPr lang="ru-RU"/>
        </a:p>
      </dgm:t>
    </dgm:pt>
    <dgm:pt modelId="{748338D4-035B-4D97-B22D-9761ADE7C22D}" type="sibTrans" cxnId="{BCD1852F-C2E1-44EA-B8D1-BA9AE5131D5D}">
      <dgm:prSet/>
      <dgm:spPr/>
      <dgm:t>
        <a:bodyPr/>
        <a:lstStyle/>
        <a:p>
          <a:endParaRPr lang="ru-RU"/>
        </a:p>
      </dgm:t>
    </dgm:pt>
    <dgm:pt modelId="{4C747B2F-70B1-410B-990E-B87824A7E0D7}">
      <dgm:prSet/>
      <dgm:spPr/>
      <dgm:t>
        <a:bodyPr/>
        <a:lstStyle/>
        <a:p>
          <a:r>
            <a:rPr lang="ru-RU" dirty="0"/>
            <a:t>- немного обо мне</a:t>
          </a:r>
        </a:p>
      </dgm:t>
    </dgm:pt>
    <dgm:pt modelId="{FAA8FC70-754E-4032-BC29-B5B5F5B64603}" type="parTrans" cxnId="{80CB4719-CBE2-4AB9-89AD-18117978DA7D}">
      <dgm:prSet/>
      <dgm:spPr/>
      <dgm:t>
        <a:bodyPr/>
        <a:lstStyle/>
        <a:p>
          <a:endParaRPr lang="ru-RU"/>
        </a:p>
      </dgm:t>
    </dgm:pt>
    <dgm:pt modelId="{9047BD96-B8D2-4456-8EC4-0D6EAC4C321C}" type="sibTrans" cxnId="{80CB4719-CBE2-4AB9-89AD-18117978DA7D}">
      <dgm:prSet/>
      <dgm:spPr/>
      <dgm:t>
        <a:bodyPr/>
        <a:lstStyle/>
        <a:p>
          <a:endParaRPr lang="ru-RU"/>
        </a:p>
      </dgm:t>
    </dgm:pt>
    <dgm:pt modelId="{6C204F4D-E090-4C2A-B37B-44249D905B78}">
      <dgm:prSet/>
      <dgm:spPr/>
      <dgm:t>
        <a:bodyPr/>
        <a:lstStyle/>
        <a:p>
          <a:r>
            <a:rPr lang="ru-RU" dirty="0"/>
            <a:t>- тайны моего характера</a:t>
          </a:r>
        </a:p>
      </dgm:t>
    </dgm:pt>
    <dgm:pt modelId="{C8BC7B34-39C2-4751-9F47-C3B1AE4576AC}" type="parTrans" cxnId="{369A5120-858A-450E-A01C-7AB35BA34E53}">
      <dgm:prSet/>
      <dgm:spPr/>
      <dgm:t>
        <a:bodyPr/>
        <a:lstStyle/>
        <a:p>
          <a:endParaRPr lang="ru-RU"/>
        </a:p>
      </dgm:t>
    </dgm:pt>
    <dgm:pt modelId="{890FBE1E-B163-479D-B1D5-3E4668878C6B}" type="sibTrans" cxnId="{369A5120-858A-450E-A01C-7AB35BA34E53}">
      <dgm:prSet/>
      <dgm:spPr/>
      <dgm:t>
        <a:bodyPr/>
        <a:lstStyle/>
        <a:p>
          <a:endParaRPr lang="ru-RU"/>
        </a:p>
      </dgm:t>
    </dgm:pt>
    <dgm:pt modelId="{9512E69B-3AD0-4FC2-A7A5-1434BCF98E1C}">
      <dgm:prSet/>
      <dgm:spPr/>
      <dgm:t>
        <a:bodyPr/>
        <a:lstStyle/>
        <a:p>
          <a:r>
            <a:rPr lang="ru-RU" dirty="0"/>
            <a:t>- моя школьная жизнь</a:t>
          </a:r>
        </a:p>
      </dgm:t>
    </dgm:pt>
    <dgm:pt modelId="{3D543F25-CA50-48E8-8664-BD731CAAF77A}" type="parTrans" cxnId="{A9C2ECB2-C60D-48D8-AF6C-C4401F347408}">
      <dgm:prSet/>
      <dgm:spPr/>
      <dgm:t>
        <a:bodyPr/>
        <a:lstStyle/>
        <a:p>
          <a:endParaRPr lang="ru-RU"/>
        </a:p>
      </dgm:t>
    </dgm:pt>
    <dgm:pt modelId="{7CC18F41-05EF-4299-BFBC-033D5F5D00AA}" type="sibTrans" cxnId="{A9C2ECB2-C60D-48D8-AF6C-C4401F347408}">
      <dgm:prSet/>
      <dgm:spPr/>
      <dgm:t>
        <a:bodyPr/>
        <a:lstStyle/>
        <a:p>
          <a:endParaRPr lang="ru-RU"/>
        </a:p>
      </dgm:t>
    </dgm:pt>
    <dgm:pt modelId="{A922B14D-8051-42C6-B65A-7C0D79672E81}">
      <dgm:prSet/>
      <dgm:spPr/>
      <dgm:t>
        <a:bodyPr/>
        <a:lstStyle/>
        <a:p>
          <a:r>
            <a:rPr lang="ru-RU" dirty="0"/>
            <a:t>-итоги учебного года</a:t>
          </a:r>
        </a:p>
      </dgm:t>
    </dgm:pt>
    <dgm:pt modelId="{FC9EECE9-005D-4F02-9254-31079CE10F02}" type="parTrans" cxnId="{1B2B2154-D30A-4277-B9E7-A851972E3BF4}">
      <dgm:prSet/>
      <dgm:spPr/>
      <dgm:t>
        <a:bodyPr/>
        <a:lstStyle/>
        <a:p>
          <a:endParaRPr lang="ru-RU"/>
        </a:p>
      </dgm:t>
    </dgm:pt>
    <dgm:pt modelId="{49EB5A85-4D49-40BC-8152-010A686DC00E}" type="sibTrans" cxnId="{1B2B2154-D30A-4277-B9E7-A851972E3BF4}">
      <dgm:prSet/>
      <dgm:spPr/>
      <dgm:t>
        <a:bodyPr/>
        <a:lstStyle/>
        <a:p>
          <a:endParaRPr lang="ru-RU"/>
        </a:p>
      </dgm:t>
    </dgm:pt>
    <dgm:pt modelId="{86FB49D5-2CFD-4A6E-AE2C-9846D4BE7FE1}">
      <dgm:prSet/>
      <dgm:spPr/>
      <dgm:t>
        <a:bodyPr/>
        <a:lstStyle/>
        <a:p>
          <a:r>
            <a:rPr lang="ru-RU"/>
            <a:t>- портфолио работ</a:t>
          </a:r>
        </a:p>
      </dgm:t>
    </dgm:pt>
    <dgm:pt modelId="{1A1F0277-557C-4393-9897-FC7DB87CD614}" type="parTrans" cxnId="{C510BBB0-9808-4BAF-83C9-7447E2E8C9F4}">
      <dgm:prSet/>
      <dgm:spPr/>
      <dgm:t>
        <a:bodyPr/>
        <a:lstStyle/>
        <a:p>
          <a:endParaRPr lang="ru-RU"/>
        </a:p>
      </dgm:t>
    </dgm:pt>
    <dgm:pt modelId="{92D38E77-0171-46C8-9A8D-B86BA170CFD2}" type="sibTrans" cxnId="{C510BBB0-9808-4BAF-83C9-7447E2E8C9F4}">
      <dgm:prSet/>
      <dgm:spPr/>
      <dgm:t>
        <a:bodyPr/>
        <a:lstStyle/>
        <a:p>
          <a:endParaRPr lang="ru-RU"/>
        </a:p>
      </dgm:t>
    </dgm:pt>
    <dgm:pt modelId="{F198C3A0-174D-463F-AFE2-C7D250A2F6B4}">
      <dgm:prSet/>
      <dgm:spPr/>
      <dgm:t>
        <a:bodyPr/>
        <a:lstStyle/>
        <a:p>
          <a:r>
            <a:rPr lang="ru-RU" dirty="0"/>
            <a:t>- портфолио документов</a:t>
          </a:r>
        </a:p>
      </dgm:t>
    </dgm:pt>
    <dgm:pt modelId="{9DB27F41-BB39-4D5E-9FF8-D5702720593C}" type="parTrans" cxnId="{3B338253-C35B-4A9B-8846-26922DE8B039}">
      <dgm:prSet/>
      <dgm:spPr/>
      <dgm:t>
        <a:bodyPr/>
        <a:lstStyle/>
        <a:p>
          <a:endParaRPr lang="ru-RU"/>
        </a:p>
      </dgm:t>
    </dgm:pt>
    <dgm:pt modelId="{3A7B99C7-B75D-4A79-8DAF-D318C6111E13}" type="sibTrans" cxnId="{3B338253-C35B-4A9B-8846-26922DE8B039}">
      <dgm:prSet/>
      <dgm:spPr/>
      <dgm:t>
        <a:bodyPr/>
        <a:lstStyle/>
        <a:p>
          <a:endParaRPr lang="ru-RU"/>
        </a:p>
      </dgm:t>
    </dgm:pt>
    <dgm:pt modelId="{CCBB1588-C202-4681-808C-188B5C693AD9}">
      <dgm:prSet/>
      <dgm:spPr/>
      <dgm:t>
        <a:bodyPr/>
        <a:lstStyle/>
        <a:p>
          <a:r>
            <a:rPr lang="ru-RU" dirty="0"/>
            <a:t>- копилка ( экскурсии, встречи и </a:t>
          </a:r>
          <a:r>
            <a:rPr lang="ru-RU" dirty="0" err="1"/>
            <a:t>др</a:t>
          </a:r>
          <a:r>
            <a:rPr lang="ru-RU" dirty="0"/>
            <a:t>)</a:t>
          </a:r>
        </a:p>
      </dgm:t>
    </dgm:pt>
    <dgm:pt modelId="{C7FA82B3-A03D-41E2-B430-B5A09B0F92AD}" type="parTrans" cxnId="{B6F3CE74-5E40-43B6-B51D-E4F8F77C12A2}">
      <dgm:prSet/>
      <dgm:spPr/>
      <dgm:t>
        <a:bodyPr/>
        <a:lstStyle/>
        <a:p>
          <a:endParaRPr lang="ru-RU"/>
        </a:p>
      </dgm:t>
    </dgm:pt>
    <dgm:pt modelId="{6F2D6FC7-95DD-4B76-B794-0A9C67805632}" type="sibTrans" cxnId="{B6F3CE74-5E40-43B6-B51D-E4F8F77C12A2}">
      <dgm:prSet/>
      <dgm:spPr/>
      <dgm:t>
        <a:bodyPr/>
        <a:lstStyle/>
        <a:p>
          <a:endParaRPr lang="ru-RU"/>
        </a:p>
      </dgm:t>
    </dgm:pt>
    <dgm:pt modelId="{6EB6E477-C1F7-410A-83C5-230F5F75C99D}">
      <dgm:prSet/>
      <dgm:spPr/>
      <dgm:t>
        <a:bodyPr/>
        <a:lstStyle/>
        <a:p>
          <a:endParaRPr lang="ru-RU" dirty="0"/>
        </a:p>
      </dgm:t>
    </dgm:pt>
    <dgm:pt modelId="{32E1EE87-3D87-426A-896E-530A44196651}" type="parTrans" cxnId="{5015ACE2-CFA5-4812-98EC-E258D6025A24}">
      <dgm:prSet/>
      <dgm:spPr/>
      <dgm:t>
        <a:bodyPr/>
        <a:lstStyle/>
        <a:p>
          <a:endParaRPr lang="ru-RU"/>
        </a:p>
      </dgm:t>
    </dgm:pt>
    <dgm:pt modelId="{34DC49E1-A714-4E23-9978-734A219CF66E}" type="sibTrans" cxnId="{5015ACE2-CFA5-4812-98EC-E258D6025A24}">
      <dgm:prSet/>
      <dgm:spPr/>
      <dgm:t>
        <a:bodyPr/>
        <a:lstStyle/>
        <a:p>
          <a:endParaRPr lang="ru-RU"/>
        </a:p>
      </dgm:t>
    </dgm:pt>
    <dgm:pt modelId="{708EFDB0-7177-4A21-B7E5-27E732B59BEF}" type="pres">
      <dgm:prSet presAssocID="{E2EEB7A2-CFF4-4328-B7A4-C9EA01939EBB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6B7CC7E-5B35-44F5-A623-82C6FDFE842D}" type="pres">
      <dgm:prSet presAssocID="{E2EEB7A2-CFF4-4328-B7A4-C9EA01939EBB}" presName="pyramid" presStyleLbl="node1" presStyleIdx="0" presStyleCnt="1" custLinFactNeighborX="-6768" custLinFactNeighborY="537"/>
      <dgm:spPr/>
    </dgm:pt>
    <dgm:pt modelId="{83BF4E0A-9D86-4C2D-95B2-5CDF0ADAFA23}" type="pres">
      <dgm:prSet presAssocID="{E2EEB7A2-CFF4-4328-B7A4-C9EA01939EBB}" presName="theList" presStyleCnt="0"/>
      <dgm:spPr/>
    </dgm:pt>
    <dgm:pt modelId="{D5C0F986-D521-4BAD-A3CF-ED451CEDB9B4}" type="pres">
      <dgm:prSet presAssocID="{DE5968DE-D919-4C69-87EB-3AC3E8167D56}" presName="aNode" presStyleLbl="fgAcc1" presStyleIdx="0" presStyleCnt="1" custScaleY="152633" custLinFactNeighborX="-1270" custLinFactNeighborY="-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CC95B-387B-445B-A422-4B580828C9F0}" type="pres">
      <dgm:prSet presAssocID="{DE5968DE-D919-4C69-87EB-3AC3E8167D56}" presName="aSpace" presStyleCnt="0"/>
      <dgm:spPr/>
    </dgm:pt>
  </dgm:ptLst>
  <dgm:cxnLst>
    <dgm:cxn modelId="{2ACDCD8D-A846-4F9A-A9B1-E752A7661568}" type="presOf" srcId="{4C747B2F-70B1-410B-990E-B87824A7E0D7}" destId="{D5C0F986-D521-4BAD-A3CF-ED451CEDB9B4}" srcOrd="0" destOrd="4" presId="urn:microsoft.com/office/officeart/2005/8/layout/pyramid2"/>
    <dgm:cxn modelId="{77E0D183-9CF6-43E1-8A08-51D84B59A954}" type="presOf" srcId="{F198C3A0-174D-463F-AFE2-C7D250A2F6B4}" destId="{D5C0F986-D521-4BAD-A3CF-ED451CEDB9B4}" srcOrd="0" destOrd="9" presId="urn:microsoft.com/office/officeart/2005/8/layout/pyramid2"/>
    <dgm:cxn modelId="{52F8B548-7277-45EE-B257-898599BD01A6}" type="presOf" srcId="{A922B14D-8051-42C6-B65A-7C0D79672E81}" destId="{D5C0F986-D521-4BAD-A3CF-ED451CEDB9B4}" srcOrd="0" destOrd="7" presId="urn:microsoft.com/office/officeart/2005/8/layout/pyramid2"/>
    <dgm:cxn modelId="{002DC787-4776-4CA4-9AEA-E6DCBFD80EBC}" type="presOf" srcId="{9512E69B-3AD0-4FC2-A7A5-1434BCF98E1C}" destId="{D5C0F986-D521-4BAD-A3CF-ED451CEDB9B4}" srcOrd="0" destOrd="6" presId="urn:microsoft.com/office/officeart/2005/8/layout/pyramid2"/>
    <dgm:cxn modelId="{CC3572C0-4438-4FC6-9701-82EC092EDC4F}" type="presOf" srcId="{6EB6E477-C1F7-410A-83C5-230F5F75C99D}" destId="{D5C0F986-D521-4BAD-A3CF-ED451CEDB9B4}" srcOrd="0" destOrd="11" presId="urn:microsoft.com/office/officeart/2005/8/layout/pyramid2"/>
    <dgm:cxn modelId="{C510BBB0-9808-4BAF-83C9-7447E2E8C9F4}" srcId="{DE5968DE-D919-4C69-87EB-3AC3E8167D56}" destId="{86FB49D5-2CFD-4A6E-AE2C-9846D4BE7FE1}" srcOrd="7" destOrd="0" parTransId="{1A1F0277-557C-4393-9897-FC7DB87CD614}" sibTransId="{92D38E77-0171-46C8-9A8D-B86BA170CFD2}"/>
    <dgm:cxn modelId="{369A5120-858A-450E-A01C-7AB35BA34E53}" srcId="{DE5968DE-D919-4C69-87EB-3AC3E8167D56}" destId="{6C204F4D-E090-4C2A-B37B-44249D905B78}" srcOrd="4" destOrd="0" parTransId="{C8BC7B34-39C2-4751-9F47-C3B1AE4576AC}" sibTransId="{890FBE1E-B163-479D-B1D5-3E4668878C6B}"/>
    <dgm:cxn modelId="{CC66E8EE-CB42-4B45-A8FE-55BCFAF0E006}" srcId="{E2EEB7A2-CFF4-4328-B7A4-C9EA01939EBB}" destId="{DE5968DE-D919-4C69-87EB-3AC3E8167D56}" srcOrd="0" destOrd="0" parTransId="{84D6D034-5718-4CAA-8539-A3C1591408D1}" sibTransId="{A87B38C2-E2E4-40EE-9507-30B25E8593A1}"/>
    <dgm:cxn modelId="{908B267E-5CD4-4AC5-B31F-D6F8C096A97D}" type="presOf" srcId="{CCBB1588-C202-4681-808C-188B5C693AD9}" destId="{D5C0F986-D521-4BAD-A3CF-ED451CEDB9B4}" srcOrd="0" destOrd="10" presId="urn:microsoft.com/office/officeart/2005/8/layout/pyramid2"/>
    <dgm:cxn modelId="{5015ACE2-CFA5-4812-98EC-E258D6025A24}" srcId="{DE5968DE-D919-4C69-87EB-3AC3E8167D56}" destId="{6EB6E477-C1F7-410A-83C5-230F5F75C99D}" srcOrd="10" destOrd="0" parTransId="{32E1EE87-3D87-426A-896E-530A44196651}" sibTransId="{34DC49E1-A714-4E23-9978-734A219CF66E}"/>
    <dgm:cxn modelId="{80CB4719-CBE2-4AB9-89AD-18117978DA7D}" srcId="{DE5968DE-D919-4C69-87EB-3AC3E8167D56}" destId="{4C747B2F-70B1-410B-990E-B87824A7E0D7}" srcOrd="3" destOrd="0" parTransId="{FAA8FC70-754E-4032-BC29-B5B5F5B64603}" sibTransId="{9047BD96-B8D2-4456-8EC4-0D6EAC4C321C}"/>
    <dgm:cxn modelId="{E16A334B-4C06-4EA7-8A82-693B56C25457}" type="presOf" srcId="{DE5968DE-D919-4C69-87EB-3AC3E8167D56}" destId="{D5C0F986-D521-4BAD-A3CF-ED451CEDB9B4}" srcOrd="0" destOrd="0" presId="urn:microsoft.com/office/officeart/2005/8/layout/pyramid2"/>
    <dgm:cxn modelId="{BCD1852F-C2E1-44EA-B8D1-BA9AE5131D5D}" srcId="{DE5968DE-D919-4C69-87EB-3AC3E8167D56}" destId="{E7820B6E-B0ED-428B-8064-C8AC99C10E66}" srcOrd="2" destOrd="0" parTransId="{3597C7B8-C02E-43DA-9FFC-2E1FDC32F449}" sibTransId="{748338D4-035B-4D97-B22D-9761ADE7C22D}"/>
    <dgm:cxn modelId="{A88EAE17-CF3F-4F6F-977C-A00220AFBB07}" srcId="{DE5968DE-D919-4C69-87EB-3AC3E8167D56}" destId="{219B0277-E597-4462-A389-5B304AC47792}" srcOrd="0" destOrd="0" parTransId="{5200F5FE-C59A-4320-A833-AC1ADCE0377C}" sibTransId="{866ACA35-E341-42BD-9292-B9825F527545}"/>
    <dgm:cxn modelId="{54563265-78FA-43F1-8240-3D5BACC548B0}" type="presOf" srcId="{E7820B6E-B0ED-428B-8064-C8AC99C10E66}" destId="{D5C0F986-D521-4BAD-A3CF-ED451CEDB9B4}" srcOrd="0" destOrd="3" presId="urn:microsoft.com/office/officeart/2005/8/layout/pyramid2"/>
    <dgm:cxn modelId="{1B2B2154-D30A-4277-B9E7-A851972E3BF4}" srcId="{DE5968DE-D919-4C69-87EB-3AC3E8167D56}" destId="{A922B14D-8051-42C6-B65A-7C0D79672E81}" srcOrd="6" destOrd="0" parTransId="{FC9EECE9-005D-4F02-9254-31079CE10F02}" sibTransId="{49EB5A85-4D49-40BC-8152-010A686DC00E}"/>
    <dgm:cxn modelId="{4AB6183F-EDA0-49E3-8A89-D6D64A37A37D}" type="presOf" srcId="{86FB49D5-2CFD-4A6E-AE2C-9846D4BE7FE1}" destId="{D5C0F986-D521-4BAD-A3CF-ED451CEDB9B4}" srcOrd="0" destOrd="8" presId="urn:microsoft.com/office/officeart/2005/8/layout/pyramid2"/>
    <dgm:cxn modelId="{3B338253-C35B-4A9B-8846-26922DE8B039}" srcId="{DE5968DE-D919-4C69-87EB-3AC3E8167D56}" destId="{F198C3A0-174D-463F-AFE2-C7D250A2F6B4}" srcOrd="8" destOrd="0" parTransId="{9DB27F41-BB39-4D5E-9FF8-D5702720593C}" sibTransId="{3A7B99C7-B75D-4A79-8DAF-D318C6111E13}"/>
    <dgm:cxn modelId="{E74FD55E-C902-4B6C-A1D7-A3F7592A19B0}" type="presOf" srcId="{E2EEB7A2-CFF4-4328-B7A4-C9EA01939EBB}" destId="{708EFDB0-7177-4A21-B7E5-27E732B59BEF}" srcOrd="0" destOrd="0" presId="urn:microsoft.com/office/officeart/2005/8/layout/pyramid2"/>
    <dgm:cxn modelId="{F5F295CA-6E1C-43A5-B1EC-3633222C467B}" type="presOf" srcId="{219B0277-E597-4462-A389-5B304AC47792}" destId="{D5C0F986-D521-4BAD-A3CF-ED451CEDB9B4}" srcOrd="0" destOrd="1" presId="urn:microsoft.com/office/officeart/2005/8/layout/pyramid2"/>
    <dgm:cxn modelId="{481FD45A-FB66-484D-B4B4-BD6C91C04B0B}" type="presOf" srcId="{45C53A4E-7522-457E-B23C-D208638AF264}" destId="{D5C0F986-D521-4BAD-A3CF-ED451CEDB9B4}" srcOrd="0" destOrd="2" presId="urn:microsoft.com/office/officeart/2005/8/layout/pyramid2"/>
    <dgm:cxn modelId="{819CFCA9-DAC6-4B4A-9187-EEFEC9D4B355}" srcId="{DE5968DE-D919-4C69-87EB-3AC3E8167D56}" destId="{45C53A4E-7522-457E-B23C-D208638AF264}" srcOrd="1" destOrd="0" parTransId="{67A295AF-538A-4109-A10F-2BBB280921B5}" sibTransId="{249CE5ED-23B5-4CB7-828A-3874516A01DE}"/>
    <dgm:cxn modelId="{A9C2ECB2-C60D-48D8-AF6C-C4401F347408}" srcId="{DE5968DE-D919-4C69-87EB-3AC3E8167D56}" destId="{9512E69B-3AD0-4FC2-A7A5-1434BCF98E1C}" srcOrd="5" destOrd="0" parTransId="{3D543F25-CA50-48E8-8664-BD731CAAF77A}" sibTransId="{7CC18F41-05EF-4299-BFBC-033D5F5D00AA}"/>
    <dgm:cxn modelId="{A5F357AB-C1EF-45B9-AA7A-4C407ED071BA}" type="presOf" srcId="{6C204F4D-E090-4C2A-B37B-44249D905B78}" destId="{D5C0F986-D521-4BAD-A3CF-ED451CEDB9B4}" srcOrd="0" destOrd="5" presId="urn:microsoft.com/office/officeart/2005/8/layout/pyramid2"/>
    <dgm:cxn modelId="{B6F3CE74-5E40-43B6-B51D-E4F8F77C12A2}" srcId="{DE5968DE-D919-4C69-87EB-3AC3E8167D56}" destId="{CCBB1588-C202-4681-808C-188B5C693AD9}" srcOrd="9" destOrd="0" parTransId="{C7FA82B3-A03D-41E2-B430-B5A09B0F92AD}" sibTransId="{6F2D6FC7-95DD-4B76-B794-0A9C67805632}"/>
    <dgm:cxn modelId="{68197F14-1269-4C13-86C8-B12FDD773F10}" type="presParOf" srcId="{708EFDB0-7177-4A21-B7E5-27E732B59BEF}" destId="{C6B7CC7E-5B35-44F5-A623-82C6FDFE842D}" srcOrd="0" destOrd="0" presId="urn:microsoft.com/office/officeart/2005/8/layout/pyramid2"/>
    <dgm:cxn modelId="{2FE30B5E-A788-4DBF-AB49-DA8F08399132}" type="presParOf" srcId="{708EFDB0-7177-4A21-B7E5-27E732B59BEF}" destId="{83BF4E0A-9D86-4C2D-95B2-5CDF0ADAFA23}" srcOrd="1" destOrd="0" presId="urn:microsoft.com/office/officeart/2005/8/layout/pyramid2"/>
    <dgm:cxn modelId="{5618E0B5-A082-4787-96A3-43412E61613D}" type="presParOf" srcId="{83BF4E0A-9D86-4C2D-95B2-5CDF0ADAFA23}" destId="{D5C0F986-D521-4BAD-A3CF-ED451CEDB9B4}" srcOrd="0" destOrd="0" presId="urn:microsoft.com/office/officeart/2005/8/layout/pyramid2"/>
    <dgm:cxn modelId="{32B5CCA4-C372-4EB9-9AA4-0564F4B799F1}" type="presParOf" srcId="{83BF4E0A-9D86-4C2D-95B2-5CDF0ADAFA23}" destId="{72ACC95B-387B-445B-A422-4B580828C9F0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3262C56-D5BF-4A64-AE22-0F9DF6710B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F1BE2E7-57B8-49C7-AAA8-DA41D74F508A}">
      <dgm:prSet/>
      <dgm:spPr/>
      <dgm:t>
        <a:bodyPr/>
        <a:lstStyle/>
        <a:p>
          <a:r>
            <a:rPr lang="ru-RU"/>
            <a:t>нарушение принципа добровольности: работа над портфолио ведётся вместе с ребёнком, материалы отбираются с учётом его мнения;</a:t>
          </a:r>
        </a:p>
      </dgm:t>
    </dgm:pt>
    <dgm:pt modelId="{2FC2644F-10D4-4644-AADB-6C1108A50CAC}" type="parTrans" cxnId="{AF77362B-30F6-4CCE-A6AF-7382B4DCA5F4}">
      <dgm:prSet/>
      <dgm:spPr/>
      <dgm:t>
        <a:bodyPr/>
        <a:lstStyle/>
        <a:p>
          <a:endParaRPr lang="ru-RU"/>
        </a:p>
      </dgm:t>
    </dgm:pt>
    <dgm:pt modelId="{FB3D2022-3A94-4C62-A334-ED0937680E46}" type="sibTrans" cxnId="{AF77362B-30F6-4CCE-A6AF-7382B4DCA5F4}">
      <dgm:prSet/>
      <dgm:spPr/>
      <dgm:t>
        <a:bodyPr/>
        <a:lstStyle/>
        <a:p>
          <a:endParaRPr lang="ru-RU"/>
        </a:p>
      </dgm:t>
    </dgm:pt>
    <dgm:pt modelId="{9EAC0799-0866-4AA3-8C87-1C0566A3813A}">
      <dgm:prSet/>
      <dgm:spPr/>
      <dgm:t>
        <a:bodyPr/>
        <a:lstStyle/>
        <a:p>
          <a:r>
            <a:rPr lang="ru-RU"/>
            <a:t>перенасыщение материалами и документами: папка «личных достижений» превращается в «зачётную книжку»;</a:t>
          </a:r>
        </a:p>
      </dgm:t>
    </dgm:pt>
    <dgm:pt modelId="{C237910F-69A0-4C06-8F9C-86A3A763E1CF}" type="parTrans" cxnId="{6140A7CD-1572-41E3-A8D7-DB78A5F1299B}">
      <dgm:prSet/>
      <dgm:spPr/>
      <dgm:t>
        <a:bodyPr/>
        <a:lstStyle/>
        <a:p>
          <a:endParaRPr lang="ru-RU"/>
        </a:p>
      </dgm:t>
    </dgm:pt>
    <dgm:pt modelId="{56A79CEF-46F6-498D-805F-25AAB269FF05}" type="sibTrans" cxnId="{6140A7CD-1572-41E3-A8D7-DB78A5F1299B}">
      <dgm:prSet/>
      <dgm:spPr/>
      <dgm:t>
        <a:bodyPr/>
        <a:lstStyle/>
        <a:p>
          <a:endParaRPr lang="ru-RU"/>
        </a:p>
      </dgm:t>
    </dgm:pt>
    <dgm:pt modelId="{0F700599-D680-404C-997E-DEB6BBEF3107}">
      <dgm:prSet/>
      <dgm:spPr/>
      <dgm:t>
        <a:bodyPr/>
        <a:lstStyle/>
        <a:p>
          <a:r>
            <a:rPr lang="ru-RU"/>
            <a:t>превращение портфолио в накопительную папку рисунков, аппликаций и т.д.;</a:t>
          </a:r>
        </a:p>
      </dgm:t>
    </dgm:pt>
    <dgm:pt modelId="{6F171DD5-C799-469D-ABE4-4D7292770388}" type="parTrans" cxnId="{9B0C799C-E4F1-48B7-AC52-72BF880A7D5E}">
      <dgm:prSet/>
      <dgm:spPr/>
      <dgm:t>
        <a:bodyPr/>
        <a:lstStyle/>
        <a:p>
          <a:endParaRPr lang="ru-RU"/>
        </a:p>
      </dgm:t>
    </dgm:pt>
    <dgm:pt modelId="{90B6FA51-DF4B-49EA-B7DE-F54B81FCEAF5}" type="sibTrans" cxnId="{9B0C799C-E4F1-48B7-AC52-72BF880A7D5E}">
      <dgm:prSet/>
      <dgm:spPr/>
      <dgm:t>
        <a:bodyPr/>
        <a:lstStyle/>
        <a:p>
          <a:endParaRPr lang="ru-RU"/>
        </a:p>
      </dgm:t>
    </dgm:pt>
    <dgm:pt modelId="{6F04BBC2-BD16-45A9-9288-6CBE3B5551B4}">
      <dgm:prSet/>
      <dgm:spPr/>
      <dgm:t>
        <a:bodyPr/>
        <a:lstStyle/>
        <a:p>
          <a:r>
            <a:rPr lang="ru-RU"/>
            <a:t>изоляция ребёнка от работы с портфолио; нельзя забывать о том, что ребёнок – активный участник формирования своего портфолио, а воспитатель отвечает за сбор и систематизацию материалов;</a:t>
          </a:r>
        </a:p>
      </dgm:t>
    </dgm:pt>
    <dgm:pt modelId="{914FF03B-8CCD-45FA-A1CA-C4D35E43D812}" type="parTrans" cxnId="{1D5D90B9-D432-463D-B987-25A5F86DFABC}">
      <dgm:prSet/>
      <dgm:spPr/>
      <dgm:t>
        <a:bodyPr/>
        <a:lstStyle/>
        <a:p>
          <a:endParaRPr lang="ru-RU"/>
        </a:p>
      </dgm:t>
    </dgm:pt>
    <dgm:pt modelId="{B35C0AEB-9A7E-4AF8-9FEE-391867F0656F}" type="sibTrans" cxnId="{1D5D90B9-D432-463D-B987-25A5F86DFABC}">
      <dgm:prSet/>
      <dgm:spPr/>
      <dgm:t>
        <a:bodyPr/>
        <a:lstStyle/>
        <a:p>
          <a:endParaRPr lang="ru-RU"/>
        </a:p>
      </dgm:t>
    </dgm:pt>
    <dgm:pt modelId="{541BAED5-E455-45D7-8C63-63EBDDAF2047}">
      <dgm:prSet/>
      <dgm:spPr/>
      <dgm:t>
        <a:bodyPr/>
        <a:lstStyle/>
        <a:p>
          <a:r>
            <a:rPr lang="ru-RU"/>
            <a:t>хранение портфолио в недоступном для детей месте;</a:t>
          </a:r>
        </a:p>
      </dgm:t>
    </dgm:pt>
    <dgm:pt modelId="{9C194E14-F612-400B-AC56-D5D5255302DA}" type="parTrans" cxnId="{5E337AF3-1B58-4829-8EB7-B0FB5F5654DE}">
      <dgm:prSet/>
      <dgm:spPr/>
      <dgm:t>
        <a:bodyPr/>
        <a:lstStyle/>
        <a:p>
          <a:endParaRPr lang="ru-RU"/>
        </a:p>
      </dgm:t>
    </dgm:pt>
    <dgm:pt modelId="{685B1086-6D47-4D57-9E36-516B96E9E289}" type="sibTrans" cxnId="{5E337AF3-1B58-4829-8EB7-B0FB5F5654DE}">
      <dgm:prSet/>
      <dgm:spPr/>
      <dgm:t>
        <a:bodyPr/>
        <a:lstStyle/>
        <a:p>
          <a:endParaRPr lang="ru-RU"/>
        </a:p>
      </dgm:t>
    </dgm:pt>
    <dgm:pt modelId="{EF78EF43-BF57-402F-892F-53A705B5F259}">
      <dgm:prSet/>
      <dgm:spPr/>
      <dgm:t>
        <a:bodyPr/>
        <a:lstStyle/>
        <a:p>
          <a:r>
            <a:rPr lang="ru-RU"/>
            <a:t>перенасыщение текстом; поэтому оптимальное соотношение текста и визуальных объектов (рисунков, фотографий) 20 на 80, то есть 20 % - текста,  а 80% всего остального;</a:t>
          </a:r>
        </a:p>
      </dgm:t>
    </dgm:pt>
    <dgm:pt modelId="{C765E80B-7505-44C3-BF0D-3AB247826788}" type="parTrans" cxnId="{90358E73-BEAF-498F-BF9C-FBA4FD3D9A2D}">
      <dgm:prSet/>
      <dgm:spPr/>
      <dgm:t>
        <a:bodyPr/>
        <a:lstStyle/>
        <a:p>
          <a:endParaRPr lang="ru-RU"/>
        </a:p>
      </dgm:t>
    </dgm:pt>
    <dgm:pt modelId="{0DD0BF6F-83C9-43B1-8A45-C9A98B1F030A}" type="sibTrans" cxnId="{90358E73-BEAF-498F-BF9C-FBA4FD3D9A2D}">
      <dgm:prSet/>
      <dgm:spPr/>
      <dgm:t>
        <a:bodyPr/>
        <a:lstStyle/>
        <a:p>
          <a:endParaRPr lang="ru-RU"/>
        </a:p>
      </dgm:t>
    </dgm:pt>
    <dgm:pt modelId="{1379D334-69E0-4CA1-B53B-EFF649FC5AFE}">
      <dgm:prSet/>
      <dgm:spPr/>
      <dgm:t>
        <a:bodyPr/>
        <a:lstStyle/>
        <a:p>
          <a:r>
            <a:rPr lang="ru-RU"/>
            <a:t>портфолио – это не законченный документ,  с ним надо работать и дальше, после выхода ребенка за стены детского дома</a:t>
          </a:r>
        </a:p>
      </dgm:t>
    </dgm:pt>
    <dgm:pt modelId="{F76B7F0D-02DC-4B11-85FD-42329836A158}" type="parTrans" cxnId="{274F4C34-315B-4F10-B6F9-1A4C93609F24}">
      <dgm:prSet/>
      <dgm:spPr/>
      <dgm:t>
        <a:bodyPr/>
        <a:lstStyle/>
        <a:p>
          <a:endParaRPr lang="ru-RU"/>
        </a:p>
      </dgm:t>
    </dgm:pt>
    <dgm:pt modelId="{C80AFCA0-980B-4C6F-BDA6-4B197AA3DA07}" type="sibTrans" cxnId="{274F4C34-315B-4F10-B6F9-1A4C93609F24}">
      <dgm:prSet/>
      <dgm:spPr/>
      <dgm:t>
        <a:bodyPr/>
        <a:lstStyle/>
        <a:p>
          <a:endParaRPr lang="ru-RU"/>
        </a:p>
      </dgm:t>
    </dgm:pt>
    <dgm:pt modelId="{2BFE03B4-E93D-46FE-9CFB-32CCB6C402EE}" type="pres">
      <dgm:prSet presAssocID="{E3262C56-D5BF-4A64-AE22-0F9DF6710B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AB5A10-CCF8-46AC-8472-74086F45875D}" type="pres">
      <dgm:prSet presAssocID="{6F1BE2E7-57B8-49C7-AAA8-DA41D74F508A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70C8B-D230-4DF9-9CDA-5E440253BF81}" type="pres">
      <dgm:prSet presAssocID="{FB3D2022-3A94-4C62-A334-ED0937680E46}" presName="spacer" presStyleCnt="0"/>
      <dgm:spPr/>
    </dgm:pt>
    <dgm:pt modelId="{CB1CC120-4B96-4E9B-9F49-62D64842D556}" type="pres">
      <dgm:prSet presAssocID="{9EAC0799-0866-4AA3-8C87-1C0566A3813A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A66AF-86CB-4D9A-9F44-B0C7466A9662}" type="pres">
      <dgm:prSet presAssocID="{56A79CEF-46F6-498D-805F-25AAB269FF05}" presName="spacer" presStyleCnt="0"/>
      <dgm:spPr/>
    </dgm:pt>
    <dgm:pt modelId="{D2C77E0B-90ED-494D-84B7-DC041C711ED7}" type="pres">
      <dgm:prSet presAssocID="{0F700599-D680-404C-997E-DEB6BBEF3107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1970A-1E1A-4138-99AA-DC5E7641E395}" type="pres">
      <dgm:prSet presAssocID="{90B6FA51-DF4B-49EA-B7DE-F54B81FCEAF5}" presName="spacer" presStyleCnt="0"/>
      <dgm:spPr/>
    </dgm:pt>
    <dgm:pt modelId="{8D0D9273-E844-41BC-95F1-B4810B0224EC}" type="pres">
      <dgm:prSet presAssocID="{6F04BBC2-BD16-45A9-9288-6CBE3B5551B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438B9-C19A-478A-96D3-00098ACA0B95}" type="pres">
      <dgm:prSet presAssocID="{B35C0AEB-9A7E-4AF8-9FEE-391867F0656F}" presName="spacer" presStyleCnt="0"/>
      <dgm:spPr/>
    </dgm:pt>
    <dgm:pt modelId="{6739CBF3-936F-4472-9319-057B9918BF66}" type="pres">
      <dgm:prSet presAssocID="{541BAED5-E455-45D7-8C63-63EBDDAF204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B9D1F-4EF0-4B96-A2BE-61B61DCE650D}" type="pres">
      <dgm:prSet presAssocID="{685B1086-6D47-4D57-9E36-516B96E9E289}" presName="spacer" presStyleCnt="0"/>
      <dgm:spPr/>
    </dgm:pt>
    <dgm:pt modelId="{BE132EB4-E66A-43FB-9ACD-5646A85ACD54}" type="pres">
      <dgm:prSet presAssocID="{EF78EF43-BF57-402F-892F-53A705B5F259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CEA81-BFF8-4E2F-A57C-4526B7596C54}" type="pres">
      <dgm:prSet presAssocID="{0DD0BF6F-83C9-43B1-8A45-C9A98B1F030A}" presName="spacer" presStyleCnt="0"/>
      <dgm:spPr/>
    </dgm:pt>
    <dgm:pt modelId="{B603343B-E623-40EE-B7CA-F6BDE936DFB9}" type="pres">
      <dgm:prSet presAssocID="{1379D334-69E0-4CA1-B53B-EFF649FC5AF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77362B-30F6-4CCE-A6AF-7382B4DCA5F4}" srcId="{E3262C56-D5BF-4A64-AE22-0F9DF6710BB3}" destId="{6F1BE2E7-57B8-49C7-AAA8-DA41D74F508A}" srcOrd="0" destOrd="0" parTransId="{2FC2644F-10D4-4644-AADB-6C1108A50CAC}" sibTransId="{FB3D2022-3A94-4C62-A334-ED0937680E46}"/>
    <dgm:cxn modelId="{79D834D3-B491-43D9-8498-EE21585CA3DA}" type="presOf" srcId="{1379D334-69E0-4CA1-B53B-EFF649FC5AFE}" destId="{B603343B-E623-40EE-B7CA-F6BDE936DFB9}" srcOrd="0" destOrd="0" presId="urn:microsoft.com/office/officeart/2005/8/layout/vList2"/>
    <dgm:cxn modelId="{25B42F40-8D4E-4B1C-B853-6F50688E7FE2}" type="presOf" srcId="{0F700599-D680-404C-997E-DEB6BBEF3107}" destId="{D2C77E0B-90ED-494D-84B7-DC041C711ED7}" srcOrd="0" destOrd="0" presId="urn:microsoft.com/office/officeart/2005/8/layout/vList2"/>
    <dgm:cxn modelId="{90358E73-BEAF-498F-BF9C-FBA4FD3D9A2D}" srcId="{E3262C56-D5BF-4A64-AE22-0F9DF6710BB3}" destId="{EF78EF43-BF57-402F-892F-53A705B5F259}" srcOrd="5" destOrd="0" parTransId="{C765E80B-7505-44C3-BF0D-3AB247826788}" sibTransId="{0DD0BF6F-83C9-43B1-8A45-C9A98B1F030A}"/>
    <dgm:cxn modelId="{C93AAD8C-79B4-4992-B919-550825CB0215}" type="presOf" srcId="{541BAED5-E455-45D7-8C63-63EBDDAF2047}" destId="{6739CBF3-936F-4472-9319-057B9918BF66}" srcOrd="0" destOrd="0" presId="urn:microsoft.com/office/officeart/2005/8/layout/vList2"/>
    <dgm:cxn modelId="{5E337AF3-1B58-4829-8EB7-B0FB5F5654DE}" srcId="{E3262C56-D5BF-4A64-AE22-0F9DF6710BB3}" destId="{541BAED5-E455-45D7-8C63-63EBDDAF2047}" srcOrd="4" destOrd="0" parTransId="{9C194E14-F612-400B-AC56-D5D5255302DA}" sibTransId="{685B1086-6D47-4D57-9E36-516B96E9E289}"/>
    <dgm:cxn modelId="{9B0C799C-E4F1-48B7-AC52-72BF880A7D5E}" srcId="{E3262C56-D5BF-4A64-AE22-0F9DF6710BB3}" destId="{0F700599-D680-404C-997E-DEB6BBEF3107}" srcOrd="2" destOrd="0" parTransId="{6F171DD5-C799-469D-ABE4-4D7292770388}" sibTransId="{90B6FA51-DF4B-49EA-B7DE-F54B81FCEAF5}"/>
    <dgm:cxn modelId="{46F7787F-A410-4FFC-BA74-09EB3260A56E}" type="presOf" srcId="{E3262C56-D5BF-4A64-AE22-0F9DF6710BB3}" destId="{2BFE03B4-E93D-46FE-9CFB-32CCB6C402EE}" srcOrd="0" destOrd="0" presId="urn:microsoft.com/office/officeart/2005/8/layout/vList2"/>
    <dgm:cxn modelId="{5B9AE87A-9F09-4B86-B173-427C5EAAA7A5}" type="presOf" srcId="{6F04BBC2-BD16-45A9-9288-6CBE3B5551B4}" destId="{8D0D9273-E844-41BC-95F1-B4810B0224EC}" srcOrd="0" destOrd="0" presId="urn:microsoft.com/office/officeart/2005/8/layout/vList2"/>
    <dgm:cxn modelId="{957B11EF-42D6-4BAF-9B4F-719820B22D0D}" type="presOf" srcId="{9EAC0799-0866-4AA3-8C87-1C0566A3813A}" destId="{CB1CC120-4B96-4E9B-9F49-62D64842D556}" srcOrd="0" destOrd="0" presId="urn:microsoft.com/office/officeart/2005/8/layout/vList2"/>
    <dgm:cxn modelId="{991E33F5-652D-4903-9DB7-391C05CA2748}" type="presOf" srcId="{6F1BE2E7-57B8-49C7-AAA8-DA41D74F508A}" destId="{04AB5A10-CCF8-46AC-8472-74086F45875D}" srcOrd="0" destOrd="0" presId="urn:microsoft.com/office/officeart/2005/8/layout/vList2"/>
    <dgm:cxn modelId="{274F4C34-315B-4F10-B6F9-1A4C93609F24}" srcId="{E3262C56-D5BF-4A64-AE22-0F9DF6710BB3}" destId="{1379D334-69E0-4CA1-B53B-EFF649FC5AFE}" srcOrd="6" destOrd="0" parTransId="{F76B7F0D-02DC-4B11-85FD-42329836A158}" sibTransId="{C80AFCA0-980B-4C6F-BDA6-4B197AA3DA07}"/>
    <dgm:cxn modelId="{1D5D90B9-D432-463D-B987-25A5F86DFABC}" srcId="{E3262C56-D5BF-4A64-AE22-0F9DF6710BB3}" destId="{6F04BBC2-BD16-45A9-9288-6CBE3B5551B4}" srcOrd="3" destOrd="0" parTransId="{914FF03B-8CCD-45FA-A1CA-C4D35E43D812}" sibTransId="{B35C0AEB-9A7E-4AF8-9FEE-391867F0656F}"/>
    <dgm:cxn modelId="{9EB2D3C3-E238-4C16-BD8D-7ACB62C5409F}" type="presOf" srcId="{EF78EF43-BF57-402F-892F-53A705B5F259}" destId="{BE132EB4-E66A-43FB-9ACD-5646A85ACD54}" srcOrd="0" destOrd="0" presId="urn:microsoft.com/office/officeart/2005/8/layout/vList2"/>
    <dgm:cxn modelId="{6140A7CD-1572-41E3-A8D7-DB78A5F1299B}" srcId="{E3262C56-D5BF-4A64-AE22-0F9DF6710BB3}" destId="{9EAC0799-0866-4AA3-8C87-1C0566A3813A}" srcOrd="1" destOrd="0" parTransId="{C237910F-69A0-4C06-8F9C-86A3A763E1CF}" sibTransId="{56A79CEF-46F6-498D-805F-25AAB269FF05}"/>
    <dgm:cxn modelId="{8AEB3616-235F-4773-AA3D-A119CED43D92}" type="presParOf" srcId="{2BFE03B4-E93D-46FE-9CFB-32CCB6C402EE}" destId="{04AB5A10-CCF8-46AC-8472-74086F45875D}" srcOrd="0" destOrd="0" presId="urn:microsoft.com/office/officeart/2005/8/layout/vList2"/>
    <dgm:cxn modelId="{A76D7A41-89DA-4B72-BB8C-ED5D719C1706}" type="presParOf" srcId="{2BFE03B4-E93D-46FE-9CFB-32CCB6C402EE}" destId="{FD570C8B-D230-4DF9-9CDA-5E440253BF81}" srcOrd="1" destOrd="0" presId="urn:microsoft.com/office/officeart/2005/8/layout/vList2"/>
    <dgm:cxn modelId="{3AF6B6E2-46E7-45CB-A8B3-DD6888BE771E}" type="presParOf" srcId="{2BFE03B4-E93D-46FE-9CFB-32CCB6C402EE}" destId="{CB1CC120-4B96-4E9B-9F49-62D64842D556}" srcOrd="2" destOrd="0" presId="urn:microsoft.com/office/officeart/2005/8/layout/vList2"/>
    <dgm:cxn modelId="{08492D04-C6CB-4314-A147-2CCAB40CEB98}" type="presParOf" srcId="{2BFE03B4-E93D-46FE-9CFB-32CCB6C402EE}" destId="{0D5A66AF-86CB-4D9A-9F44-B0C7466A9662}" srcOrd="3" destOrd="0" presId="urn:microsoft.com/office/officeart/2005/8/layout/vList2"/>
    <dgm:cxn modelId="{E9905FCF-2547-47D6-A242-D04E83EF79B9}" type="presParOf" srcId="{2BFE03B4-E93D-46FE-9CFB-32CCB6C402EE}" destId="{D2C77E0B-90ED-494D-84B7-DC041C711ED7}" srcOrd="4" destOrd="0" presId="urn:microsoft.com/office/officeart/2005/8/layout/vList2"/>
    <dgm:cxn modelId="{C2BB698D-CC55-4DBD-A9C0-B12A272349D3}" type="presParOf" srcId="{2BFE03B4-E93D-46FE-9CFB-32CCB6C402EE}" destId="{6A71970A-1E1A-4138-99AA-DC5E7641E395}" srcOrd="5" destOrd="0" presId="urn:microsoft.com/office/officeart/2005/8/layout/vList2"/>
    <dgm:cxn modelId="{E8EB4CAA-7978-4B0E-9D13-5FE1BAF49E6A}" type="presParOf" srcId="{2BFE03B4-E93D-46FE-9CFB-32CCB6C402EE}" destId="{8D0D9273-E844-41BC-95F1-B4810B0224EC}" srcOrd="6" destOrd="0" presId="urn:microsoft.com/office/officeart/2005/8/layout/vList2"/>
    <dgm:cxn modelId="{24FB9872-B7C6-4803-A4E3-A26D80DFB6DF}" type="presParOf" srcId="{2BFE03B4-E93D-46FE-9CFB-32CCB6C402EE}" destId="{61A438B9-C19A-478A-96D3-00098ACA0B95}" srcOrd="7" destOrd="0" presId="urn:microsoft.com/office/officeart/2005/8/layout/vList2"/>
    <dgm:cxn modelId="{E009ABFD-FC78-4B24-B616-B93590D8100D}" type="presParOf" srcId="{2BFE03B4-E93D-46FE-9CFB-32CCB6C402EE}" destId="{6739CBF3-936F-4472-9319-057B9918BF66}" srcOrd="8" destOrd="0" presId="urn:microsoft.com/office/officeart/2005/8/layout/vList2"/>
    <dgm:cxn modelId="{E7DB5D3C-EED2-4FCE-A552-8BCA3B3A0F31}" type="presParOf" srcId="{2BFE03B4-E93D-46FE-9CFB-32CCB6C402EE}" destId="{084B9D1F-4EF0-4B96-A2BE-61B61DCE650D}" srcOrd="9" destOrd="0" presId="urn:microsoft.com/office/officeart/2005/8/layout/vList2"/>
    <dgm:cxn modelId="{50F101E4-2F7B-4A21-8BDF-A0471BBA201E}" type="presParOf" srcId="{2BFE03B4-E93D-46FE-9CFB-32CCB6C402EE}" destId="{BE132EB4-E66A-43FB-9ACD-5646A85ACD54}" srcOrd="10" destOrd="0" presId="urn:microsoft.com/office/officeart/2005/8/layout/vList2"/>
    <dgm:cxn modelId="{D05AAB69-D66E-4A93-85F4-785639F4370E}" type="presParOf" srcId="{2BFE03B4-E93D-46FE-9CFB-32CCB6C402EE}" destId="{24ACEA81-BFF8-4E2F-A57C-4526B7596C54}" srcOrd="11" destOrd="0" presId="urn:microsoft.com/office/officeart/2005/8/layout/vList2"/>
    <dgm:cxn modelId="{49EEFDA3-9DB1-4689-9F68-721825B0D2F1}" type="presParOf" srcId="{2BFE03B4-E93D-46FE-9CFB-32CCB6C402EE}" destId="{B603343B-E623-40EE-B7CA-F6BDE936DFB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18E3E-E6E4-4308-97B6-FC49913C429D}">
      <dsp:nvSpPr>
        <dsp:cNvPr id="0" name=""/>
        <dsp:cNvSpPr/>
      </dsp:nvSpPr>
      <dsp:spPr>
        <a:xfrm>
          <a:off x="608182" y="0"/>
          <a:ext cx="4197963" cy="5112568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37AFD-0AAD-4D3F-8FAD-0A1820A02372}">
      <dsp:nvSpPr>
        <dsp:cNvPr id="0" name=""/>
        <dsp:cNvSpPr/>
      </dsp:nvSpPr>
      <dsp:spPr>
        <a:xfrm>
          <a:off x="1225720" y="2993710"/>
          <a:ext cx="3295733" cy="117017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b" anchorCtr="0">
          <a:noAutofit/>
        </a:bodyPr>
        <a:lstStyle/>
        <a:p>
          <a:pPr lvl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300" kern="1200" dirty="0">
            <a:solidFill>
              <a:srgbClr val="00B050"/>
            </a:solidFill>
          </a:endParaRPr>
        </a:p>
      </dsp:txBody>
      <dsp:txXfrm>
        <a:off x="1225720" y="2993710"/>
        <a:ext cx="3295733" cy="11701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8C4D2-E904-4406-A397-1C4FDD16105D}">
      <dsp:nvSpPr>
        <dsp:cNvPr id="0" name=""/>
        <dsp:cNvSpPr/>
      </dsp:nvSpPr>
      <dsp:spPr>
        <a:xfrm>
          <a:off x="0" y="38766"/>
          <a:ext cx="5040560" cy="438696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t="-21000" b="-21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200" kern="1200" dirty="0"/>
        </a:p>
      </dsp:txBody>
      <dsp:txXfrm>
        <a:off x="214154" y="252920"/>
        <a:ext cx="4612252" cy="395865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EE4C9-7950-458A-8F78-98C55C4411D2}">
      <dsp:nvSpPr>
        <dsp:cNvPr id="0" name=""/>
        <dsp:cNvSpPr/>
      </dsp:nvSpPr>
      <dsp:spPr>
        <a:xfrm>
          <a:off x="0" y="752"/>
          <a:ext cx="4392488" cy="864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Работа с детьми над портфолио должна проводится с каждым ребенком отдельно в любое удобное время в течении дня.</a:t>
          </a:r>
        </a:p>
      </dsp:txBody>
      <dsp:txXfrm>
        <a:off x="42185" y="42937"/>
        <a:ext cx="4308118" cy="779804"/>
      </dsp:txXfrm>
    </dsp:sp>
    <dsp:sp modelId="{B33CDF9A-00D1-4DC0-855E-5CD5A8AB5441}">
      <dsp:nvSpPr>
        <dsp:cNvPr id="0" name=""/>
        <dsp:cNvSpPr/>
      </dsp:nvSpPr>
      <dsp:spPr>
        <a:xfrm>
          <a:off x="0" y="878933"/>
          <a:ext cx="4392488" cy="864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Дети самостоятельно отбирают и приклеивают материал (фотографии, модели, схемы). Взрослый лишь помогает ребенку, а не делает работу за него.</a:t>
          </a:r>
        </a:p>
      </dsp:txBody>
      <dsp:txXfrm>
        <a:off x="42185" y="921118"/>
        <a:ext cx="4308118" cy="779804"/>
      </dsp:txXfrm>
    </dsp:sp>
    <dsp:sp modelId="{5363CF2C-5A7C-4705-ACF3-ABBF4B99F3BF}">
      <dsp:nvSpPr>
        <dsp:cNvPr id="0" name=""/>
        <dsp:cNvSpPr/>
      </dsp:nvSpPr>
      <dsp:spPr>
        <a:xfrm>
          <a:off x="0" y="1757114"/>
          <a:ext cx="4392488" cy="864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При работе с каждой страницей ребенку задают вопрос: «Что ты хочешь рассказать о себе, своей семье, об интересном событии?»</a:t>
          </a:r>
        </a:p>
      </dsp:txBody>
      <dsp:txXfrm>
        <a:off x="42185" y="1799299"/>
        <a:ext cx="4308118" cy="779804"/>
      </dsp:txXfrm>
    </dsp:sp>
    <dsp:sp modelId="{9970AC33-76D7-4ECD-A8B4-DF588A19D7B9}">
      <dsp:nvSpPr>
        <dsp:cNvPr id="0" name=""/>
        <dsp:cNvSpPr/>
      </dsp:nvSpPr>
      <dsp:spPr>
        <a:xfrm>
          <a:off x="0" y="2635295"/>
          <a:ext cx="4392488" cy="864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 возможности каждый материал или группа материалов должны сопровождаться кратким рефлексивным комментарием ребенка.</a:t>
          </a:r>
        </a:p>
      </dsp:txBody>
      <dsp:txXfrm>
        <a:off x="42185" y="2677480"/>
        <a:ext cx="4308118" cy="779804"/>
      </dsp:txXfrm>
    </dsp:sp>
    <dsp:sp modelId="{CC8B7211-FE5A-4E4D-8EB7-E8D05A4A7CF6}">
      <dsp:nvSpPr>
        <dsp:cNvPr id="0" name=""/>
        <dsp:cNvSpPr/>
      </dsp:nvSpPr>
      <dsp:spPr>
        <a:xfrm>
          <a:off x="0" y="3509310"/>
          <a:ext cx="4392488" cy="864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/>
            <a:t>.</a:t>
          </a:r>
          <a:r>
            <a:rPr lang="ru-RU" sz="1200" kern="1200" dirty="0"/>
            <a:t>По желанию самого ребенка можно проводить беседы, в которых он рассказывает другим детям о себе, своей семье, друзьях, достижениях.</a:t>
          </a:r>
        </a:p>
      </dsp:txBody>
      <dsp:txXfrm>
        <a:off x="42185" y="3551495"/>
        <a:ext cx="4308118" cy="779804"/>
      </dsp:txXfrm>
    </dsp:sp>
    <dsp:sp modelId="{45819A63-C0AF-42D5-910D-9167EDAD5AAA}">
      <dsp:nvSpPr>
        <dsp:cNvPr id="0" name=""/>
        <dsp:cNvSpPr/>
      </dsp:nvSpPr>
      <dsp:spPr>
        <a:xfrm>
          <a:off x="0" y="4391656"/>
          <a:ext cx="4392488" cy="864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При заполнении страничек создавать необходимую атмосферу для того, чтобы ребенок смог вам раскрыться. Детям бывает сложно рассказать о себе другим. Особенно если они испытывают трудности в общении или в речи – в этом прекрасным помощником оказывается портфолио. Он помогает ребенку набраться смелости и раскрыть свой внутренний мир перед другими, что очень эффективно в плане адаптации детей.</a:t>
          </a:r>
        </a:p>
      </dsp:txBody>
      <dsp:txXfrm>
        <a:off x="42185" y="4433841"/>
        <a:ext cx="4308118" cy="779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58385-4FFA-4B65-B3CF-7244C3543B84}">
      <dsp:nvSpPr>
        <dsp:cNvPr id="0" name=""/>
        <dsp:cNvSpPr/>
      </dsp:nvSpPr>
      <dsp:spPr>
        <a:xfrm>
          <a:off x="0" y="50330"/>
          <a:ext cx="2090193" cy="1875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/>
            <a:t>Понятие "портфолио" пришло из Западной Европы Х</a:t>
          </a:r>
          <a:r>
            <a:rPr lang="en-US" sz="1000" b="1" kern="1200"/>
            <a:t>V</a:t>
          </a:r>
          <a:r>
            <a:rPr lang="ru-RU" sz="1000" b="1" kern="1200"/>
            <a:t>-</a:t>
          </a:r>
          <a:r>
            <a:rPr lang="en-US" sz="1000" b="1" kern="1200"/>
            <a:t>XVI</a:t>
          </a:r>
          <a:r>
            <a:rPr lang="ru-RU" sz="1000" b="1" kern="1200"/>
            <a:t> вв. </a:t>
          </a:r>
          <a:r>
            <a:rPr lang="ru-RU" sz="1000" kern="1200"/>
            <a:t> </a:t>
          </a:r>
        </a:p>
      </dsp:txBody>
      <dsp:txXfrm>
        <a:off x="91562" y="141892"/>
        <a:ext cx="1907069" cy="1692532"/>
      </dsp:txXfrm>
    </dsp:sp>
    <dsp:sp modelId="{9BB0843E-323C-4C27-A257-639A4EFE9D05}">
      <dsp:nvSpPr>
        <dsp:cNvPr id="0" name=""/>
        <dsp:cNvSpPr/>
      </dsp:nvSpPr>
      <dsp:spPr>
        <a:xfrm>
          <a:off x="0" y="1954786"/>
          <a:ext cx="2090193" cy="1875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/>
            <a:t>Идея использования портфолио в сфере образования возникла в Соединённых Штатах Америки в середине 80-х годов. После Соединённых Штатов и Канады идея портфолио становится всё более популярной в Европе и Японии, а вначале ХХ</a:t>
          </a:r>
          <a:r>
            <a:rPr lang="en-US" sz="1000" b="1" kern="1200"/>
            <a:t>I</a:t>
          </a:r>
          <a:r>
            <a:rPr lang="ru-RU" sz="1000" b="1" kern="1200"/>
            <a:t> в. эта идея получает распространение и в России</a:t>
          </a:r>
          <a:endParaRPr lang="ru-RU" sz="1000" kern="1200"/>
        </a:p>
      </dsp:txBody>
      <dsp:txXfrm>
        <a:off x="91562" y="2046348"/>
        <a:ext cx="1907069" cy="16925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A56A6-6F32-4FD7-8F34-15486327D37F}">
      <dsp:nvSpPr>
        <dsp:cNvPr id="0" name=""/>
        <dsp:cNvSpPr/>
      </dsp:nvSpPr>
      <dsp:spPr>
        <a:xfrm>
          <a:off x="0" y="0"/>
          <a:ext cx="2942934" cy="422073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5DEDA-27A6-402B-BE53-96739D7F06C2}">
      <dsp:nvSpPr>
        <dsp:cNvPr id="0" name=""/>
        <dsp:cNvSpPr/>
      </dsp:nvSpPr>
      <dsp:spPr>
        <a:xfrm>
          <a:off x="1471467" y="424340"/>
          <a:ext cx="1912907" cy="9991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accent2"/>
              </a:solidFill>
            </a:rPr>
            <a:t>индивидуальных особенностей воспитанников: уровень знаний, умственные</a:t>
          </a:r>
        </a:p>
      </dsp:txBody>
      <dsp:txXfrm>
        <a:off x="1520240" y="473113"/>
        <a:ext cx="1815361" cy="901581"/>
      </dsp:txXfrm>
    </dsp:sp>
    <dsp:sp modelId="{524D5DD0-00F4-4482-A564-461661A4563A}">
      <dsp:nvSpPr>
        <dsp:cNvPr id="0" name=""/>
        <dsp:cNvSpPr/>
      </dsp:nvSpPr>
      <dsp:spPr>
        <a:xfrm>
          <a:off x="1471467" y="1548359"/>
          <a:ext cx="1912907" cy="9991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accent2"/>
              </a:solidFill>
            </a:rPr>
            <a:t>способности и наличие творческих способностей в различных областях</a:t>
          </a:r>
        </a:p>
      </dsp:txBody>
      <dsp:txXfrm>
        <a:off x="1520240" y="1597132"/>
        <a:ext cx="1815361" cy="901581"/>
      </dsp:txXfrm>
    </dsp:sp>
    <dsp:sp modelId="{8C3DF5C5-71DA-402A-92CC-EC82F42E5F8B}">
      <dsp:nvSpPr>
        <dsp:cNvPr id="0" name=""/>
        <dsp:cNvSpPr/>
      </dsp:nvSpPr>
      <dsp:spPr>
        <a:xfrm>
          <a:off x="1471467" y="2672378"/>
          <a:ext cx="1912907" cy="9991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accent2"/>
              </a:solidFill>
            </a:rPr>
            <a:t>ограниченные возможности здоровья и др.</a:t>
          </a:r>
        </a:p>
      </dsp:txBody>
      <dsp:txXfrm>
        <a:off x="1520240" y="2721151"/>
        <a:ext cx="1815361" cy="9015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8B4FA-104D-4664-AA7F-AC0555F8BF02}">
      <dsp:nvSpPr>
        <dsp:cNvPr id="0" name=""/>
        <dsp:cNvSpPr/>
      </dsp:nvSpPr>
      <dsp:spPr>
        <a:xfrm>
          <a:off x="2789" y="720745"/>
          <a:ext cx="2439282" cy="24392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4242" tIns="15240" rIns="13424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переключение внимания с недочетов и пробелов в уровне знаний и умений детей, на определенные успехи ребенка в усвоении учебного предмета, при развитии творческих способностей и </a:t>
          </a:r>
          <a:r>
            <a:rPr lang="ru-RU" sz="12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тд</a:t>
          </a:r>
          <a:r>
            <a:rPr lang="ru-RU" sz="12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360014" y="1077970"/>
        <a:ext cx="1724832" cy="1724832"/>
      </dsp:txXfrm>
    </dsp:sp>
    <dsp:sp modelId="{47A7241E-CE4C-4617-BA3E-26A1827A57C7}">
      <dsp:nvSpPr>
        <dsp:cNvPr id="0" name=""/>
        <dsp:cNvSpPr/>
      </dsp:nvSpPr>
      <dsp:spPr>
        <a:xfrm>
          <a:off x="1802160" y="561947"/>
          <a:ext cx="2439282" cy="24392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4242" tIns="17780" rIns="134242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объединение качественных и количественных оценок деятельност</a:t>
          </a:r>
          <a:r>
            <a:rPr lang="ru-RU" sz="1400" kern="1200" dirty="0">
              <a:solidFill>
                <a:schemeClr val="bg1"/>
              </a:solidFill>
            </a:rPr>
            <a:t>и</a:t>
          </a:r>
        </a:p>
      </dsp:txBody>
      <dsp:txXfrm>
        <a:off x="2159385" y="919172"/>
        <a:ext cx="1724832" cy="1724832"/>
      </dsp:txXfrm>
    </dsp:sp>
    <dsp:sp modelId="{0A92FA7D-EB48-4979-8A19-5DA8790A1BD0}">
      <dsp:nvSpPr>
        <dsp:cNvPr id="0" name=""/>
        <dsp:cNvSpPr/>
      </dsp:nvSpPr>
      <dsp:spPr>
        <a:xfrm>
          <a:off x="3908431" y="620344"/>
          <a:ext cx="2439282" cy="24392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4242" tIns="17780" rIns="134242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bg1"/>
              </a:solidFill>
            </a:rPr>
            <a:t>преобладающая роль самостоятельной оценки над внешней оценкой успешности ребенка</a:t>
          </a:r>
        </a:p>
      </dsp:txBody>
      <dsp:txXfrm>
        <a:off x="4265656" y="977569"/>
        <a:ext cx="1724832" cy="17248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D1C6B-AB75-4691-874C-A990C52EC2F3}">
      <dsp:nvSpPr>
        <dsp:cNvPr id="0" name=""/>
        <dsp:cNvSpPr/>
      </dsp:nvSpPr>
      <dsp:spPr>
        <a:xfrm>
          <a:off x="0" y="1262"/>
          <a:ext cx="3818385" cy="973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Поддержание высокого уровня мотивации воспитанников в образовательном процессе, ф</a:t>
          </a:r>
          <a:r>
            <a:rPr lang="ru-RU" sz="1400" b="1" kern="1200" dirty="0">
              <a:solidFill>
                <a:schemeClr val="bg1"/>
              </a:solidFill>
            </a:rPr>
            <a:t>ормирование умения ставить цели, планировать и организовывать собственную деятельность</a:t>
          </a:r>
          <a:endParaRPr lang="ru-RU" sz="1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500" y="48762"/>
        <a:ext cx="3723385" cy="878042"/>
      </dsp:txXfrm>
    </dsp:sp>
    <dsp:sp modelId="{2627089B-443A-4D75-AFFA-2109E0F66058}">
      <dsp:nvSpPr>
        <dsp:cNvPr id="0" name=""/>
        <dsp:cNvSpPr/>
      </dsp:nvSpPr>
      <dsp:spPr>
        <a:xfrm>
          <a:off x="0" y="986525"/>
          <a:ext cx="3818385" cy="973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способностей у воспитанников к оцениванию собственной деятельности, формирование адекватной самооценки</a:t>
          </a:r>
        </a:p>
      </dsp:txBody>
      <dsp:txXfrm>
        <a:off x="47500" y="1034025"/>
        <a:ext cx="3723385" cy="878042"/>
      </dsp:txXfrm>
    </dsp:sp>
    <dsp:sp modelId="{39D31630-1D8C-488F-8DD5-C018F9043D7D}">
      <dsp:nvSpPr>
        <dsp:cNvPr id="0" name=""/>
        <dsp:cNvSpPr/>
      </dsp:nvSpPr>
      <dsp:spPr>
        <a:xfrm>
          <a:off x="0" y="1971788"/>
          <a:ext cx="3818385" cy="973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качественных и количественных личных достижений ребенка</a:t>
          </a:r>
        </a:p>
      </dsp:txBody>
      <dsp:txXfrm>
        <a:off x="47500" y="2019288"/>
        <a:ext cx="3723385" cy="878042"/>
      </dsp:txXfrm>
    </dsp:sp>
    <dsp:sp modelId="{0E12F404-AFA8-4009-8197-592E2B2CE48F}">
      <dsp:nvSpPr>
        <dsp:cNvPr id="0" name=""/>
        <dsp:cNvSpPr/>
      </dsp:nvSpPr>
      <dsp:spPr>
        <a:xfrm>
          <a:off x="0" y="2957051"/>
          <a:ext cx="3818385" cy="973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Максимально возможное развитие  творческих способности детей, реализация их познавательных интересов</a:t>
          </a:r>
        </a:p>
      </dsp:txBody>
      <dsp:txXfrm>
        <a:off x="47500" y="3004551"/>
        <a:ext cx="3723385" cy="878042"/>
      </dsp:txXfrm>
    </dsp:sp>
    <dsp:sp modelId="{906940E3-0D69-4ACA-8289-2E5EFED4F048}">
      <dsp:nvSpPr>
        <dsp:cNvPr id="0" name=""/>
        <dsp:cNvSpPr/>
      </dsp:nvSpPr>
      <dsp:spPr>
        <a:xfrm>
          <a:off x="0" y="3942313"/>
          <a:ext cx="3818385" cy="973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предпосылок и возможности для продуктивной социализации воспитанников</a:t>
          </a:r>
        </a:p>
      </dsp:txBody>
      <dsp:txXfrm>
        <a:off x="47500" y="3989813"/>
        <a:ext cx="3723385" cy="8780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68959-3D25-4328-BD47-099B8545CFB5}">
      <dsp:nvSpPr>
        <dsp:cNvPr id="0" name=""/>
        <dsp:cNvSpPr/>
      </dsp:nvSpPr>
      <dsp:spPr>
        <a:xfrm>
          <a:off x="0" y="5386"/>
          <a:ext cx="6347714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/>
            <a:t>Диагностическая </a:t>
          </a:r>
          <a:endParaRPr lang="ru-RU" sz="2500" kern="1200" dirty="0"/>
        </a:p>
      </dsp:txBody>
      <dsp:txXfrm>
        <a:off x="28557" y="33943"/>
        <a:ext cx="6290600" cy="527886"/>
      </dsp:txXfrm>
    </dsp:sp>
    <dsp:sp modelId="{092930CB-9A48-4114-99F1-199ADF6D0D66}">
      <dsp:nvSpPr>
        <dsp:cNvPr id="0" name=""/>
        <dsp:cNvSpPr/>
      </dsp:nvSpPr>
      <dsp:spPr>
        <a:xfrm>
          <a:off x="0" y="662386"/>
          <a:ext cx="6347714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/>
            <a:t>Целеполагательная </a:t>
          </a:r>
          <a:r>
            <a:rPr lang="ru-RU" sz="2500" kern="1200"/>
            <a:t> </a:t>
          </a:r>
        </a:p>
      </dsp:txBody>
      <dsp:txXfrm>
        <a:off x="28557" y="690943"/>
        <a:ext cx="6290600" cy="527886"/>
      </dsp:txXfrm>
    </dsp:sp>
    <dsp:sp modelId="{F172D30F-835C-4D01-9FF1-E6736C46C5E6}">
      <dsp:nvSpPr>
        <dsp:cNvPr id="0" name=""/>
        <dsp:cNvSpPr/>
      </dsp:nvSpPr>
      <dsp:spPr>
        <a:xfrm>
          <a:off x="0" y="1319386"/>
          <a:ext cx="6347714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/>
            <a:t>Мотивационная </a:t>
          </a:r>
          <a:endParaRPr lang="ru-RU" sz="2500" kern="1200"/>
        </a:p>
      </dsp:txBody>
      <dsp:txXfrm>
        <a:off x="28557" y="1347943"/>
        <a:ext cx="6290600" cy="527886"/>
      </dsp:txXfrm>
    </dsp:sp>
    <dsp:sp modelId="{1BAADE30-C050-4BA9-9301-728C13043DD6}">
      <dsp:nvSpPr>
        <dsp:cNvPr id="0" name=""/>
        <dsp:cNvSpPr/>
      </dsp:nvSpPr>
      <dsp:spPr>
        <a:xfrm>
          <a:off x="0" y="1976386"/>
          <a:ext cx="6347714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/>
            <a:t>Содержательная </a:t>
          </a:r>
          <a:r>
            <a:rPr lang="ru-RU" sz="2500" kern="1200"/>
            <a:t> </a:t>
          </a:r>
        </a:p>
      </dsp:txBody>
      <dsp:txXfrm>
        <a:off x="28557" y="2004943"/>
        <a:ext cx="6290600" cy="527886"/>
      </dsp:txXfrm>
    </dsp:sp>
    <dsp:sp modelId="{2763C52F-96E0-4369-B089-C03704612B61}">
      <dsp:nvSpPr>
        <dsp:cNvPr id="0" name=""/>
        <dsp:cNvSpPr/>
      </dsp:nvSpPr>
      <dsp:spPr>
        <a:xfrm>
          <a:off x="0" y="2633386"/>
          <a:ext cx="6347714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/>
            <a:t>Развивающая </a:t>
          </a:r>
          <a:r>
            <a:rPr lang="ru-RU" sz="2500" kern="1200"/>
            <a:t> </a:t>
          </a:r>
        </a:p>
      </dsp:txBody>
      <dsp:txXfrm>
        <a:off x="28557" y="2661943"/>
        <a:ext cx="6290600" cy="527886"/>
      </dsp:txXfrm>
    </dsp:sp>
    <dsp:sp modelId="{C38A5AE4-06DA-40A5-870E-BE9C1C6D801B}">
      <dsp:nvSpPr>
        <dsp:cNvPr id="0" name=""/>
        <dsp:cNvSpPr/>
      </dsp:nvSpPr>
      <dsp:spPr>
        <a:xfrm>
          <a:off x="0" y="3290386"/>
          <a:ext cx="6347714" cy="585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/>
            <a:t>Рейтинговая</a:t>
          </a:r>
          <a:endParaRPr lang="ru-RU" sz="2500" kern="1200"/>
        </a:p>
      </dsp:txBody>
      <dsp:txXfrm>
        <a:off x="28557" y="3318943"/>
        <a:ext cx="6290600" cy="5278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16800-F1B0-41BE-9FB6-EB7D32CA2094}">
      <dsp:nvSpPr>
        <dsp:cNvPr id="0" name=""/>
        <dsp:cNvSpPr/>
      </dsp:nvSpPr>
      <dsp:spPr>
        <a:xfrm>
          <a:off x="0" y="136786"/>
          <a:ext cx="2882281" cy="1179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Электронный портфолио</a:t>
          </a:r>
          <a:r>
            <a:rPr lang="ru-RU" sz="1200" kern="1200" dirty="0"/>
            <a:t>. Это довольно новый вид систематизации информации. Портфолио в электронном варианте – это всегда красочное, яркое зрелище, с множеством интересных эффектов.</a:t>
          </a:r>
        </a:p>
      </dsp:txBody>
      <dsp:txXfrm>
        <a:off x="57572" y="194358"/>
        <a:ext cx="2767137" cy="1064215"/>
      </dsp:txXfrm>
    </dsp:sp>
    <dsp:sp modelId="{F10CC9F0-CD32-4E4F-B004-5B44AE7896F0}">
      <dsp:nvSpPr>
        <dsp:cNvPr id="0" name=""/>
        <dsp:cNvSpPr/>
      </dsp:nvSpPr>
      <dsp:spPr>
        <a:xfrm>
          <a:off x="0" y="1350706"/>
          <a:ext cx="2882281" cy="1179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Портфолио-раскраска ( дошкольный, младший школьный возраст)</a:t>
          </a:r>
          <a:r>
            <a:rPr lang="ru-RU" sz="1200" kern="1200" dirty="0"/>
            <a:t> Но надо помнить, что содержание рубрик необходимо заполнять информацией.</a:t>
          </a:r>
        </a:p>
      </dsp:txBody>
      <dsp:txXfrm>
        <a:off x="57572" y="1408278"/>
        <a:ext cx="2767137" cy="1064215"/>
      </dsp:txXfrm>
    </dsp:sp>
    <dsp:sp modelId="{A225ACCB-FD45-4C61-9A45-BADDBCB1D25A}">
      <dsp:nvSpPr>
        <dsp:cNvPr id="0" name=""/>
        <dsp:cNvSpPr/>
      </dsp:nvSpPr>
      <dsp:spPr>
        <a:xfrm>
          <a:off x="0" y="2564626"/>
          <a:ext cx="2882281" cy="1179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/>
            <a:t>Печатное портфолио - папки, картотека.</a:t>
          </a:r>
          <a:endParaRPr lang="ru-RU" sz="1200" kern="1200"/>
        </a:p>
      </dsp:txBody>
      <dsp:txXfrm>
        <a:off x="57572" y="2622198"/>
        <a:ext cx="2767137" cy="10642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7CC7E-5B35-44F5-A623-82C6FDFE842D}">
      <dsp:nvSpPr>
        <dsp:cNvPr id="0" name=""/>
        <dsp:cNvSpPr/>
      </dsp:nvSpPr>
      <dsp:spPr>
        <a:xfrm>
          <a:off x="578026" y="0"/>
          <a:ext cx="5544616" cy="554461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0F986-D521-4BAD-A3CF-ED451CEDB9B4}">
      <dsp:nvSpPr>
        <dsp:cNvPr id="0" name=""/>
        <dsp:cNvSpPr/>
      </dsp:nvSpPr>
      <dsp:spPr>
        <a:xfrm>
          <a:off x="3679823" y="554727"/>
          <a:ext cx="3604000" cy="40992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-титульный лист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мой портрет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мое имя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немного обо мне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тайны моего характера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моя школьная жизнь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-итоги учебного года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/>
            <a:t>- портфолио работ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портфолио документов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- копилка ( экскурсии, встречи и </a:t>
          </a:r>
          <a:r>
            <a:rPr lang="ru-RU" sz="1700" kern="1200" dirty="0" err="1"/>
            <a:t>др</a:t>
          </a:r>
          <a:r>
            <a:rPr lang="ru-RU" sz="1700" kern="1200" dirty="0"/>
            <a:t>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>
        <a:off x="3855756" y="730660"/>
        <a:ext cx="3252134" cy="37473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B5A10-CCF8-46AC-8472-74086F45875D}">
      <dsp:nvSpPr>
        <dsp:cNvPr id="0" name=""/>
        <dsp:cNvSpPr/>
      </dsp:nvSpPr>
      <dsp:spPr>
        <a:xfrm>
          <a:off x="0" y="139332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нарушение принципа добровольности: работа над портфолио ведётся вместе с ребёнком, материалы отбираются с учётом его мнения;</a:t>
          </a:r>
        </a:p>
      </dsp:txBody>
      <dsp:txXfrm>
        <a:off x="28507" y="167839"/>
        <a:ext cx="6290700" cy="526962"/>
      </dsp:txXfrm>
    </dsp:sp>
    <dsp:sp modelId="{CB1CC120-4B96-4E9B-9F49-62D64842D556}">
      <dsp:nvSpPr>
        <dsp:cNvPr id="0" name=""/>
        <dsp:cNvSpPr/>
      </dsp:nvSpPr>
      <dsp:spPr>
        <a:xfrm>
          <a:off x="0" y="754988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перенасыщение материалами и документами: папка «личных достижений» превращается в «зачётную книжку»;</a:t>
          </a:r>
        </a:p>
      </dsp:txBody>
      <dsp:txXfrm>
        <a:off x="28507" y="783495"/>
        <a:ext cx="6290700" cy="526962"/>
      </dsp:txXfrm>
    </dsp:sp>
    <dsp:sp modelId="{D2C77E0B-90ED-494D-84B7-DC041C711ED7}">
      <dsp:nvSpPr>
        <dsp:cNvPr id="0" name=""/>
        <dsp:cNvSpPr/>
      </dsp:nvSpPr>
      <dsp:spPr>
        <a:xfrm>
          <a:off x="0" y="1370645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превращение портфолио в накопительную папку рисунков, аппликаций и т.д.;</a:t>
          </a:r>
        </a:p>
      </dsp:txBody>
      <dsp:txXfrm>
        <a:off x="28507" y="1399152"/>
        <a:ext cx="6290700" cy="526962"/>
      </dsp:txXfrm>
    </dsp:sp>
    <dsp:sp modelId="{8D0D9273-E844-41BC-95F1-B4810B0224EC}">
      <dsp:nvSpPr>
        <dsp:cNvPr id="0" name=""/>
        <dsp:cNvSpPr/>
      </dsp:nvSpPr>
      <dsp:spPr>
        <a:xfrm>
          <a:off x="0" y="1986301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изоляция ребёнка от работы с портфолио; нельзя забывать о том, что ребёнок – активный участник формирования своего портфолио, а воспитатель отвечает за сбор и систематизацию материалов;</a:t>
          </a:r>
        </a:p>
      </dsp:txBody>
      <dsp:txXfrm>
        <a:off x="28507" y="2014808"/>
        <a:ext cx="6290700" cy="526962"/>
      </dsp:txXfrm>
    </dsp:sp>
    <dsp:sp modelId="{6739CBF3-936F-4472-9319-057B9918BF66}">
      <dsp:nvSpPr>
        <dsp:cNvPr id="0" name=""/>
        <dsp:cNvSpPr/>
      </dsp:nvSpPr>
      <dsp:spPr>
        <a:xfrm>
          <a:off x="0" y="2601957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хранение портфолио в недоступном для детей месте;</a:t>
          </a:r>
        </a:p>
      </dsp:txBody>
      <dsp:txXfrm>
        <a:off x="28507" y="2630464"/>
        <a:ext cx="6290700" cy="526962"/>
      </dsp:txXfrm>
    </dsp:sp>
    <dsp:sp modelId="{BE132EB4-E66A-43FB-9ACD-5646A85ACD54}">
      <dsp:nvSpPr>
        <dsp:cNvPr id="0" name=""/>
        <dsp:cNvSpPr/>
      </dsp:nvSpPr>
      <dsp:spPr>
        <a:xfrm>
          <a:off x="0" y="3217613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перенасыщение текстом; поэтому оптимальное соотношение текста и визуальных объектов (рисунков, фотографий) 20 на 80, то есть 20 % - текста,  а 80% всего остального;</a:t>
          </a:r>
        </a:p>
      </dsp:txBody>
      <dsp:txXfrm>
        <a:off x="28507" y="3246120"/>
        <a:ext cx="6290700" cy="526962"/>
      </dsp:txXfrm>
    </dsp:sp>
    <dsp:sp modelId="{B603343B-E623-40EE-B7CA-F6BDE936DFB9}">
      <dsp:nvSpPr>
        <dsp:cNvPr id="0" name=""/>
        <dsp:cNvSpPr/>
      </dsp:nvSpPr>
      <dsp:spPr>
        <a:xfrm>
          <a:off x="0" y="3833270"/>
          <a:ext cx="6347714" cy="5839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/>
            <a:t>портфолио – это не законченный документ,  с ним надо работать и дальше, после выхода ребенка за стены детского дома</a:t>
          </a:r>
        </a:p>
      </dsp:txBody>
      <dsp:txXfrm>
        <a:off x="28507" y="3861777"/>
        <a:ext cx="6290700" cy="526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8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0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4687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43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2439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41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47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4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4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89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9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6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4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2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4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2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18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3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34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6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7806C2-078F-4BDF-AB8F-A9B2560A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1152128"/>
          </a:xfrm>
        </p:spPr>
        <p:txBody>
          <a:bodyPr>
            <a:noAutofit/>
          </a:bodyPr>
          <a:lstStyle/>
          <a:p>
            <a:pPr algn="ctr"/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 ОБЩЕГО И ПРОФЕССИОНАЛЬНОГО ОБРАЗОВАНИЯ 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РОСТОВСКОЙ ОБЛАСТИ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бластной семинар 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воспитателей  семейно-воспитательных групп   «Портфолио как показатель личностного роста развития воспитанника и воспитателя»</a:t>
            </a:r>
            <a:endParaRPr lang="ru-RU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22" name="Рисунок 21">
            <a:extLst>
              <a:ext uri="{FF2B5EF4-FFF2-40B4-BE49-F238E27FC236}">
                <a16:creationId xmlns:a16="http://schemas.microsoft.com/office/drawing/2014/main" xmlns="" id="{848188C7-1CE8-4E3E-B7A9-002FC39AE1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5887320"/>
              </p:ext>
            </p:extLst>
          </p:nvPr>
        </p:nvGraphicFramePr>
        <p:xfrm>
          <a:off x="609600" y="1340768"/>
          <a:ext cx="6348413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F329408-4D7D-472D-931B-4B94231281FF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39552" y="4509120"/>
            <a:ext cx="5808861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 технологии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«портфолио» воспитанника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работе воспитателя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C3399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CC3399"/>
                </a:solidFill>
                <a:latin typeface="Times New Roman" panose="02020603050405020304" pitchFamily="18" charset="0"/>
              </a:rPr>
              <a:t>Ёлкин 2020</a:t>
            </a:r>
          </a:p>
        </p:txBody>
      </p:sp>
    </p:spTree>
    <p:extLst>
      <p:ext uri="{BB962C8B-B14F-4D97-AF65-F5344CB8AC3E}">
        <p14:creationId xmlns:p14="http://schemas.microsoft.com/office/powerpoint/2010/main" val="462609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31A8EF-6EE1-4676-9FDB-A926124F8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портфолио</a:t>
            </a:r>
            <a:endParaRPr lang="ru-RU" sz="3200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F849EBF-C055-467C-AA99-0B0D1BDC90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239311"/>
              </p:ext>
            </p:extLst>
          </p:nvPr>
        </p:nvGraphicFramePr>
        <p:xfrm>
          <a:off x="609598" y="1124744"/>
          <a:ext cx="8282881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C706330-970D-48EE-B9A6-BBC3FA51CA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3" y="1124744"/>
            <a:ext cx="1512168" cy="34563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98B9507-CB08-49A6-9BB5-0B53D8A63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81" y="1196752"/>
            <a:ext cx="2664295" cy="44284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2B5B03B-4772-42EE-BC30-B0952BE447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512" y="2708920"/>
            <a:ext cx="4464496" cy="41490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01DE640-FFC3-4520-8085-CA058EE852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6295" y="4005064"/>
            <a:ext cx="1728191" cy="266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79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4FE1FA-D10E-412A-AC95-75F98911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портфолио</a:t>
            </a:r>
            <a:endParaRPr lang="ru-RU" dirty="0">
              <a:solidFill>
                <a:srgbClr val="CC3399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3362F06-7409-4995-B79F-8192CAF7B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66" y="3292475"/>
            <a:ext cx="1005143" cy="1420813"/>
          </a:xfrm>
        </p:spPr>
      </p:pic>
      <p:pic>
        <p:nvPicPr>
          <p:cNvPr id="2051" name="Рисунок 1">
            <a:extLst>
              <a:ext uri="{FF2B5EF4-FFF2-40B4-BE49-F238E27FC236}">
                <a16:creationId xmlns:a16="http://schemas.microsoft.com/office/drawing/2014/main" xmlns="" id="{2DA9DABC-A753-4A89-807B-47FB9B7DB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51" y="0"/>
            <a:ext cx="594773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DDE9552-2F96-41BF-943A-80B464BFA5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3" y="7573"/>
            <a:ext cx="3240359" cy="53732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459394A-2A0F-4629-B4FC-13E2BB182A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213" y="0"/>
            <a:ext cx="4996275" cy="701731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89FAF33-14D7-4FA4-AA46-C298A82595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3" y="2276871"/>
            <a:ext cx="3715499" cy="4573555"/>
          </a:xfrm>
          <a:prstGeom prst="rect">
            <a:avLst/>
          </a:prstGeom>
        </p:spPr>
      </p:pic>
      <p:pic>
        <p:nvPicPr>
          <p:cNvPr id="2053" name="Рисунок 1">
            <a:extLst>
              <a:ext uri="{FF2B5EF4-FFF2-40B4-BE49-F238E27FC236}">
                <a16:creationId xmlns:a16="http://schemas.microsoft.com/office/drawing/2014/main" xmlns="" id="{3E3ED288-CFC1-42FB-A96C-F32BBF5DF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96" y="3861048"/>
            <a:ext cx="5580023" cy="309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E1F7874-5892-4F9C-A65B-6BE15B6FDD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1195" y="2636913"/>
            <a:ext cx="2052825" cy="20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09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8E4182-5BEB-459F-9000-2EAB28345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34BF627-2BA7-42BC-B60E-743EB02C5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" y="50800"/>
            <a:ext cx="3563888" cy="38814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E6CB1E5-7D43-45AC-8073-C5E434CDF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29160"/>
            <a:ext cx="5580112" cy="661262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CA71188-99CF-4104-ADB9-50DE86927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" y="2269786"/>
            <a:ext cx="3446788" cy="4572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C4B3E50-10B4-44B3-B791-CD20A00616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641601"/>
            <a:ext cx="3059832" cy="129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61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E460A0-5322-4824-851A-CCB590E3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C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ипичные ошибки педагогов</a:t>
            </a:r>
            <a:r>
              <a:rPr lang="ru-RU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06BABB9-E018-4B5B-B80E-B64461D70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199859"/>
              </p:ext>
            </p:extLst>
          </p:nvPr>
        </p:nvGraphicFramePr>
        <p:xfrm>
          <a:off x="609599" y="1484784"/>
          <a:ext cx="6347714" cy="455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650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516A58-B8CD-4E97-B244-A1464C0F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C3399"/>
                </a:solidFill>
              </a:rPr>
              <a:t>Для успешной работы в технологии портфолио нужно соблюдать ряд условий, главное из которых – </a:t>
            </a:r>
            <a:r>
              <a:rPr lang="ru-RU" sz="1800" b="1" dirty="0">
                <a:solidFill>
                  <a:srgbClr val="CC3399"/>
                </a:solidFill>
              </a:rPr>
              <a:t>добровольность</a:t>
            </a:r>
            <a:r>
              <a:rPr lang="ru-RU" sz="1800" dirty="0">
                <a:solidFill>
                  <a:srgbClr val="CC3399"/>
                </a:solidFill>
              </a:rPr>
              <a:t>. Ни в коем случае мы не должны принуждать ребёнка к работе над портфолио, а только ненавязчиво рекламировать его очевидные плюсы и ожидаемые эффекты.</a:t>
            </a:r>
            <a:br>
              <a:rPr lang="ru-RU" sz="1800" dirty="0">
                <a:solidFill>
                  <a:srgbClr val="CC3399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002AAA1-856E-40A4-9A8B-B4F35DCE22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763071"/>
              </p:ext>
            </p:extLst>
          </p:nvPr>
        </p:nvGraphicFramePr>
        <p:xfrm>
          <a:off x="755576" y="2132856"/>
          <a:ext cx="504056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813B48-A13F-45A2-8F05-B490E3B1A3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32856"/>
            <a:ext cx="3600400" cy="484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69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8E8228-FE73-4DCB-8007-6AE2E3123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Памятка</a:t>
            </a:r>
            <a:br>
              <a:rPr lang="ru-RU" sz="2200" b="1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педагогов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5180A00F-DB47-4F71-86AE-1CD5FAE8AA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103317"/>
              </p:ext>
            </p:extLst>
          </p:nvPr>
        </p:nvGraphicFramePr>
        <p:xfrm>
          <a:off x="251521" y="1340768"/>
          <a:ext cx="43924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CADE29A-7F80-4CAC-94CE-C914499878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-9710"/>
            <a:ext cx="4509547" cy="56886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9CECB04-385C-47EE-B76D-DD4FE9E292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67" y="1942909"/>
            <a:ext cx="367240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6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88002A-29A4-4AF3-85E8-EA7DDF0E9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8E1C3A0-6089-443C-9496-219C56D403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" y="-10319"/>
            <a:ext cx="2183308" cy="3881437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6E6091D-46ED-4CAA-8315-8259C044900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0232" y="116632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5C21BD-C598-447E-ACE0-2065E686407A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3775193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8A9D3C6-F485-4E93-82BF-44F73ACE8C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88" y="-10320"/>
            <a:ext cx="4473544" cy="66796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239FC45-457F-4E13-A8B5-4EBC4E614F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423368"/>
            <a:ext cx="4951559" cy="345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3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9CE9A8-FC88-4D46-B042-F62100FE3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i="1" dirty="0">
                <a:solidFill>
                  <a:srgbClr val="CC3399"/>
                </a:solidFill>
                <a:effectLst/>
                <a:latin typeface="TimesNewRomanPS-ItalicMT"/>
                <a:ea typeface="Calibri" panose="020F0502020204030204" pitchFamily="34" charset="0"/>
                <a:cs typeface="TimesNewRomanPS-ItalicMT"/>
              </a:rPr>
              <a:t>Из шагов складывается путь…</a:t>
            </a:r>
            <a:r>
              <a:rPr lang="ru-RU" sz="3600" dirty="0">
                <a:solidFill>
                  <a:srgbClr val="CC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CC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i="1" dirty="0">
                <a:solidFill>
                  <a:srgbClr val="CC3399"/>
                </a:solidFill>
                <a:effectLst/>
                <a:latin typeface="TimesNewRomanPS-ItalicMT"/>
                <a:ea typeface="Calibri" panose="020F0502020204030204" pitchFamily="34" charset="0"/>
                <a:cs typeface="TimesNewRomanPS-ItalicMT"/>
              </a:rPr>
              <a:t>Из песчинок образуется гора…</a:t>
            </a:r>
            <a:r>
              <a:rPr lang="ru-RU" sz="3600" dirty="0">
                <a:solidFill>
                  <a:srgbClr val="CC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CC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i="1" dirty="0">
                <a:solidFill>
                  <a:srgbClr val="CC3399"/>
                </a:solidFill>
                <a:effectLst/>
                <a:latin typeface="TimesNewRomanPS-ItalicMT"/>
                <a:ea typeface="Calibri" panose="020F0502020204030204" pitchFamily="34" charset="0"/>
                <a:cs typeface="TimesNewRomanPS-ItalicMT"/>
              </a:rPr>
              <a:t>Из дел формируется судьба…</a:t>
            </a:r>
            <a:endParaRPr lang="ru-RU" dirty="0">
              <a:solidFill>
                <a:srgbClr val="CC3399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BEC944-C693-439F-8767-9570EE6B6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/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solidFill>
                  <a:srgbClr val="0070C0"/>
                </a:solidFill>
              </a:rPr>
              <a:t>Спасибо за внимание!</a:t>
            </a:r>
            <a:endParaRPr lang="ru-RU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64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2882281" cy="174176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  <a:br>
              <a:rPr lang="ru-RU" sz="32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термина «портфолио»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328EDFA6-E728-4F68-BD29-B3D5482F2C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376677"/>
              </p:ext>
            </p:extLst>
          </p:nvPr>
        </p:nvGraphicFramePr>
        <p:xfrm>
          <a:off x="609599" y="2160590"/>
          <a:ext cx="2090193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34C0F9-FEA6-44F6-B5CA-F511749B6B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681" y="109101"/>
            <a:ext cx="4090443" cy="64882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8304321-7668-4E4C-98EC-A3BD59A7AF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594" y="764704"/>
            <a:ext cx="3168352" cy="58326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349D71A-E9F7-4960-8138-AB5E912EF1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10" y="3212976"/>
            <a:ext cx="3870174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97EB93-742E-4F8F-A26A-F30D98532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15977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Современные подходы к определению понятию «портфолио»</a:t>
            </a:r>
            <a:endParaRPr lang="ru-RU" dirty="0">
              <a:solidFill>
                <a:srgbClr val="CC3399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0C0AF5-744B-4746-BDA1-35A7F7FC8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accent2"/>
                </a:solidFill>
              </a:rPr>
              <a:t>Портфолио – способ фиксирования, накопления и оценки индивидуальных достижений ребёнка в определённый период его развития:</a:t>
            </a:r>
          </a:p>
          <a:p>
            <a:r>
              <a:rPr lang="ru-RU" sz="2400" b="1" dirty="0">
                <a:solidFill>
                  <a:schemeClr val="accent2"/>
                </a:solidFill>
              </a:rPr>
              <a:t>Портфолио – образовательная технология, обеспечивающая личностно – ориентированный подход воспитания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08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404B4E-DA96-48E4-ABEE-9585551A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88640"/>
            <a:ext cx="3098305" cy="174176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Личностно-ориентированный подход предполагает учет</a:t>
            </a:r>
            <a:endParaRPr lang="ru-RU" sz="3200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C0936FD-88C6-4E6B-B2DD-A3632B85D0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8186906"/>
              </p:ext>
            </p:extLst>
          </p:nvPr>
        </p:nvGraphicFramePr>
        <p:xfrm>
          <a:off x="323529" y="2160590"/>
          <a:ext cx="3384375" cy="4220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D7B9FDD-6F40-4D3F-A058-7116F6EDA3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611" y="0"/>
            <a:ext cx="4969530" cy="641437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D54C0AD-5697-4A0C-8E18-F3E9D798C4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76872"/>
            <a:ext cx="4248472" cy="439248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553410A-CDDA-405E-A70B-963E457710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55" y="3645024"/>
            <a:ext cx="374441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8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66B05C-5DEB-46A8-B718-BC8413445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20688"/>
            <a:ext cx="6660232" cy="130971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Плюсы   технологии «портфолио» </a:t>
            </a:r>
            <a:endParaRPr lang="ru-RU" sz="3200" dirty="0">
              <a:solidFill>
                <a:srgbClr val="CC3399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E26DA74-83B8-4BD7-9B8E-547414D9A8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4328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922B69B-119F-4332-A277-65F0272277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3" y="1143000"/>
            <a:ext cx="2483767" cy="559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35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098A81-38FC-4F96-B0A2-F1085C3A2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5402561" cy="112474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технологии «портфолио»</a:t>
            </a:r>
            <a:endParaRPr lang="ru-RU" sz="3200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50F6341E-8D3F-45FE-A304-A2195EC00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825583"/>
              </p:ext>
            </p:extLst>
          </p:nvPr>
        </p:nvGraphicFramePr>
        <p:xfrm>
          <a:off x="609599" y="1124744"/>
          <a:ext cx="3818385" cy="4916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A7D3DA-571E-4F15-97F2-575738BB0A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0"/>
            <a:ext cx="4572000" cy="62008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8B563DC-4293-4598-9712-BC624C4D88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485" y="-1785"/>
            <a:ext cx="1975515" cy="604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3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C01A2D-55CC-4612-8CFD-5302A021B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986737" cy="13208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технологии «Портфолио»</a:t>
            </a:r>
            <a:endParaRPr lang="ru-RU" sz="3200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BD1F739F-FC6F-48BC-BDEF-0342A693EA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954961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7759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A0E172-6F12-40C2-A1F5-DEF31AE7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«Основной смысл портфолио –  показать всё, на что способен ребёнок»</a:t>
            </a:r>
            <a: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                         Новикова Т.Г.</a:t>
            </a:r>
            <a:r>
              <a:rPr lang="ru-RU" sz="24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CC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0D5A216-E754-45B2-B9D3-8591233993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74132" y="1934991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04F487-D78A-41E9-817B-55E40339C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484784"/>
            <a:ext cx="2286198" cy="3048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D8D0EB-6621-4733-B15E-7DFCA1369C08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1556792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DAA3A32-11DA-491F-85B4-28606EF58CB1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064" y="3717032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7807DFD-0238-4969-B1D3-F490F238F4B6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5792" y="3717032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103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D4004-94E2-4AFA-BFE9-66B7BFFF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C3399"/>
                </a:solidFill>
              </a:rPr>
              <a:t>Виды портфолио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BA9B6846-54EE-49D2-9DEA-E68F32F3FD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679486"/>
              </p:ext>
            </p:extLst>
          </p:nvPr>
        </p:nvGraphicFramePr>
        <p:xfrm>
          <a:off x="609599" y="2160590"/>
          <a:ext cx="2882281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95F696E-5C47-488D-83DF-73AC5E9F92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361" y="0"/>
            <a:ext cx="4851639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8CE816F-D66F-442F-BBA6-E981EAF54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961" y="2852936"/>
            <a:ext cx="2882280" cy="364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57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364</TotalTime>
  <Words>627</Words>
  <Application>Microsoft Office PowerPoint</Application>
  <PresentationFormat>Экран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МИНИСТЕРСТВО ОБЩЕГО И ПРОФЕССИОНАЛЬНОГО ОБРАЗОВАНИЯ  РОСТОВСКОЙ ОБЛАСТИ Областной семинар  для воспитателей  семейно-воспитательных групп   «Портфолио как показатель личностного роста развития воспитанника и воспитателя»</vt:lpstr>
      <vt:lpstr>История  термина «портфолио»</vt:lpstr>
      <vt:lpstr>Современные подходы к определению понятию «портфолио»</vt:lpstr>
      <vt:lpstr>Личностно-ориентированный подход предполагает учет</vt:lpstr>
      <vt:lpstr>Плюсы   технологии «портфолио» </vt:lpstr>
      <vt:lpstr>Задачи технологии «портфолио»</vt:lpstr>
      <vt:lpstr>Функции технологии «Портфолио»</vt:lpstr>
      <vt:lpstr>«Основной смысл портфолио –  показать всё, на что способен ребёнок»                                           Новикова Т.Г. </vt:lpstr>
      <vt:lpstr>Виды портфолио</vt:lpstr>
      <vt:lpstr>Структура портфолио</vt:lpstr>
      <vt:lpstr>Структура портфолио</vt:lpstr>
      <vt:lpstr>Презентация PowerPoint</vt:lpstr>
      <vt:lpstr>Типичные ошибки педагогов </vt:lpstr>
      <vt:lpstr> Для успешной работы в технологии портфолио нужно соблюдать ряд условий, главное из которых – добровольность. Ни в коем случае мы не должны принуждать ребёнка к работе над портфолио, а только ненавязчиво рекламировать его очевидные плюсы и ожидаемые эффекты.  </vt:lpstr>
      <vt:lpstr>Памятка  для педагогов </vt:lpstr>
      <vt:lpstr>Презентация PowerPoint</vt:lpstr>
      <vt:lpstr>Из шагов складывается путь… Из песчинок образуется гора… Из дел формируется судьба…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subject>Шаблон оформления</dc:subject>
  <dc:creator>АЕ</dc:creator>
  <dc:description>Шаблон оформления
Корпорация Майкрософт</dc:description>
  <cp:lastModifiedBy>Zavuch</cp:lastModifiedBy>
  <cp:revision>55</cp:revision>
  <dcterms:created xsi:type="dcterms:W3CDTF">2012-12-24T13:10:33Z</dcterms:created>
  <dcterms:modified xsi:type="dcterms:W3CDTF">2020-11-20T14:15:19Z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