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1" r:id="rId5"/>
    <p:sldId id="265" r:id="rId6"/>
    <p:sldId id="259" r:id="rId7"/>
    <p:sldId id="260" r:id="rId8"/>
    <p:sldId id="262" r:id="rId9"/>
    <p:sldId id="263" r:id="rId10"/>
    <p:sldId id="264" r:id="rId11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obd-memorial.ru/html/info.htm?id=2242895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E%D0%B6%D0%BD%D1%8B%D0%B9_%D1%84%D1%80%D0%BE%D0%BD%D1%82_(%D0%92%D0%B5%D0%BB%D0%B8%D0%BA%D0%B0%D1%8F_%D0%9E%D1%82%D0%B5%D1%87%D0%B5%D1%81%D1%82%D0%B2%D0%B5%D0%BD%D0%BD%D0%B0%D1%8F_%D0%B2%D0%BE%D0%B9%D0%BD%D0%B0)" TargetMode="External"/><Relationship Id="rId3" Type="http://schemas.openxmlformats.org/officeDocument/2006/relationships/hyperlink" Target="https://ru.wikipedia.org/wiki/%D0%92%D0%B5%D1%80%D0%BC%D0%B0%D1%85%D1%82" TargetMode="External"/><Relationship Id="rId7" Type="http://schemas.openxmlformats.org/officeDocument/2006/relationships/hyperlink" Target="https://ru.wikipedia.org/wiki/%D0%94%D0%BE%D0%BD%D0%B1%D0%B0%D1%81%D1%81%D0%BA%D0%B0%D1%8F_%D0%BE%D0%BF%D0%B5%D1%80%D0%B0%D1%86%D0%B8%D1%8F_(1943)" TargetMode="External"/><Relationship Id="rId12" Type="http://schemas.openxmlformats.org/officeDocument/2006/relationships/hyperlink" Target="https://ru.wikipedia.org/wiki/%D0%9C%D0%B8%D1%83%D1%81-%D1%84%D1%80%D0%BE%D0%BD%D1%82#cite_note-%D0%A6%D0%B5%D0%BD%D0%B0_%D0%BF%D0%BE%D0%B1%D0%B5%D0%B4%D0%BD%D0%BE%D0%B3%D0%BE_%D1%81%D0%B0%D0%BB%D1%8E%D1%82%D0%B0-2" TargetMode="External"/><Relationship Id="rId2" Type="http://schemas.openxmlformats.org/officeDocument/2006/relationships/hyperlink" Target="https://ru.wikipedia.org/wiki/%D0%9E%D0%B1%D0%BE%D1%80%D0%BE%D0%BD%D0%B8%D1%82%D0%B5%D0%BB%D1%8C%D0%BD%D1%8B%D0%B9_%D1%80%D1%83%D0%B1%D0%B5%D0%B6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u.wikipedia.org/wiki/%D0%A1%D0%BE%D0%B2%D0%B5%D1%82%D1%81%D0%BA%D0%B8%D0%B5_%D0%B2%D0%BE%D0%B9%D1%81%D0%BA%D0%B0" TargetMode="External"/><Relationship Id="rId11" Type="http://schemas.openxmlformats.org/officeDocument/2006/relationships/hyperlink" Target="https://ru.wikipedia.org/wiki/%D0%A0%D0%B0%D0%B1%D0%BE%D1%87%D0%B5-%D0%BA%D1%80%D0%B5%D1%81%D1%82%D1%8C%D1%8F%D0%BD%D1%81%D0%BA%D0%B0%D1%8F_%D0%9A%D1%80%D0%B0%D1%81%D0%BD%D0%B0%D1%8F_%D0%B0%D1%80%D0%BC%D0%B8%D1%8F" TargetMode="External"/><Relationship Id="rId5" Type="http://schemas.openxmlformats.org/officeDocument/2006/relationships/hyperlink" Target="https://ru.wikipedia.org/wiki/%D0%9C%D0%B8%D1%83%D1%81_(%D1%80%D0%B5%D0%BA%D0%B0)" TargetMode="External"/><Relationship Id="rId10" Type="http://schemas.openxmlformats.org/officeDocument/2006/relationships/hyperlink" Target="https://ru.wikipedia.org/wiki/%D0%9C%D0%B8%D1%83%D1%81-%D1%84%D1%80%D0%BE%D0%BD%D1%82#cite_note-1" TargetMode="External"/><Relationship Id="rId4" Type="http://schemas.openxmlformats.org/officeDocument/2006/relationships/hyperlink" Target="https://ru.wikipedia.org/wiki/%D0%92%D0%B5%D0%BB%D0%B8%D0%BA%D0%B0%D1%8F_%D0%9E%D1%82%D0%B5%D1%87%D0%B5%D1%81%D1%82%D0%B2%D0%B5%D0%BD%D0%BD%D0%B0%D1%8F_%D0%B2%D0%BE%D0%B9%D0%BD%D0%B0" TargetMode="External"/><Relationship Id="rId9" Type="http://schemas.openxmlformats.org/officeDocument/2006/relationships/hyperlink" Target="https://ru.wikipedia.org/wiki/%D0%9A%D1%83%D0%B9%D0%B1%D1%8B%D1%88%D0%B5%D0%B2%D0%BE_(%D0%A0%D0%BE%D1%81%D1%82%D0%BE%D0%B2%D1%81%D0%BA%D0%B0%D1%8F_%D0%BE%D0%B1%D0%BB%D0%B0%D1%81%D1%82%D1%8C)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794935"/>
            <a:ext cx="6912768" cy="1828090"/>
          </a:xfrm>
        </p:spPr>
        <p:txBody>
          <a:bodyPr/>
          <a:lstStyle/>
          <a:p>
            <a:r>
              <a:rPr lang="ru-RU" dirty="0" smtClean="0"/>
              <a:t>«Мой дедушка – герой»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Проект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«Память победы»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 algn="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Воспитанник </a:t>
            </a:r>
          </a:p>
          <a:p>
            <a:pPr algn="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ГКУСО РО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Ё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лкинского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центра помощи детям 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r>
              <a:rPr lang="ru-RU" smtClean="0">
                <a:solidFill>
                  <a:schemeClr val="accent4">
                    <a:lumMod val="75000"/>
                  </a:schemeClr>
                </a:solidFill>
              </a:rPr>
              <a:t>Лев Т.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13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  <a:ea typeface="Constantia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ea typeface="Constantia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0000"/>
                </a:solidFill>
                <a:ea typeface="Constantia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ea typeface="Constantia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ea typeface="Constantia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ea typeface="Constantia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ea typeface="Constantia" pitchFamily="18" charset="0"/>
                <a:cs typeface="Times New Roman" pitchFamily="18" charset="0"/>
              </a:rPr>
              <a:t>«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Мемориал</a:t>
            </a:r>
            <a:r>
              <a:rPr lang="ru-RU" sz="3200" dirty="0">
                <a:solidFill>
                  <a:srgbClr val="FF0000"/>
                </a:solidFill>
                <a:ea typeface="Constantia" pitchFamily="18" charset="0"/>
                <a:cs typeface="Times New Roman" pitchFamily="18" charset="0"/>
              </a:rPr>
              <a:t>»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  <a:hlinkClick r:id="rId2"/>
              </a:rPr>
              <a:t>https://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  <a:hlinkClick r:id="rId2"/>
              </a:rPr>
              <a:t>obd-memorial.ru/html/info.htm?id=2242895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https://pamyat-naroda.ru/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117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« Есть ли в роду участники Великой Отечественной Войны»</a:t>
            </a:r>
            <a:br>
              <a:rPr lang="ru-RU" sz="3200" dirty="0" smtClean="0"/>
            </a:br>
            <a:r>
              <a:rPr lang="ru-RU" sz="3200" dirty="0" smtClean="0"/>
              <a:t>интервью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6"/>
            <a:ext cx="6637352" cy="3974039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1. Здравствуйте, представьтесь,  пожалуйста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lvl="0"/>
            <a:r>
              <a:rPr lang="ru-RU" i="1" dirty="0"/>
              <a:t>  Здравствуйте, меня зовут </a:t>
            </a:r>
            <a:r>
              <a:rPr lang="ru-RU" i="1" dirty="0" smtClean="0"/>
              <a:t> </a:t>
            </a:r>
            <a:r>
              <a:rPr lang="ru-RU" i="1" dirty="0"/>
              <a:t>Галина </a:t>
            </a:r>
            <a:r>
              <a:rPr lang="ru-RU" i="1" dirty="0" smtClean="0"/>
              <a:t>Вячеславовна Т.</a:t>
            </a:r>
            <a:endParaRPr lang="ru-RU" dirty="0"/>
          </a:p>
          <a:p>
            <a:r>
              <a:rPr lang="ru-RU" i="1" dirty="0"/>
              <a:t> 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2.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Расскажите, есть ли в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вашей 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семье участники ВОВ?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/>
              <a:t>  </a:t>
            </a:r>
            <a:r>
              <a:rPr lang="ru-RU" i="1" dirty="0"/>
              <a:t>1)  Да есть: </a:t>
            </a:r>
            <a:r>
              <a:rPr lang="ru-RU" i="1" dirty="0" smtClean="0"/>
              <a:t>это мой дедушка, а тебе -  </a:t>
            </a:r>
            <a:r>
              <a:rPr lang="ru-RU" i="1" dirty="0"/>
              <a:t>прадедушка </a:t>
            </a:r>
            <a:r>
              <a:rPr lang="ru-RU" i="1" dirty="0" err="1"/>
              <a:t>Гизнизян</a:t>
            </a:r>
            <a:r>
              <a:rPr lang="ru-RU" i="1" dirty="0"/>
              <a:t> Мирон </a:t>
            </a:r>
            <a:r>
              <a:rPr lang="ru-RU" i="1" dirty="0" err="1" smtClean="0"/>
              <a:t>Кеворкович</a:t>
            </a:r>
            <a:r>
              <a:rPr lang="ru-RU" i="1" dirty="0" smtClean="0"/>
              <a:t> ( добавить год рождения).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21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59732" y="224644"/>
            <a:ext cx="4896544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76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3706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2000" i="1" dirty="0">
                <a:solidFill>
                  <a:schemeClr val="accent4">
                    <a:lumMod val="75000"/>
                  </a:schemeClr>
                </a:solidFill>
              </a:rPr>
              <a:t>.   Какие данные известны?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i="1" dirty="0"/>
              <a:t>  1) </a:t>
            </a:r>
            <a:r>
              <a:rPr lang="ru-RU" sz="2000" i="1" dirty="0" err="1"/>
              <a:t>Гизнизян</a:t>
            </a:r>
            <a:r>
              <a:rPr lang="ru-RU" sz="2000" i="1" dirty="0"/>
              <a:t> Мирон </a:t>
            </a:r>
            <a:r>
              <a:rPr lang="ru-RU" sz="2000" i="1" dirty="0" err="1"/>
              <a:t>Кеворкович</a:t>
            </a:r>
            <a:r>
              <a:rPr lang="ru-RU" sz="2000" i="1" dirty="0"/>
              <a:t>: оборонял </a:t>
            </a:r>
            <a:r>
              <a:rPr lang="ru-RU" sz="2000" i="1" dirty="0" err="1">
                <a:solidFill>
                  <a:srgbClr val="FF0000"/>
                </a:solidFill>
              </a:rPr>
              <a:t>Миус</a:t>
            </a:r>
            <a:r>
              <a:rPr lang="ru-RU" sz="2000" i="1" dirty="0">
                <a:solidFill>
                  <a:srgbClr val="FF0000"/>
                </a:solidFill>
              </a:rPr>
              <a:t>-фронт</a:t>
            </a:r>
            <a:r>
              <a:rPr lang="ru-RU" sz="2000" i="1" dirty="0"/>
              <a:t>, попал в плен, 4-и года сидел в лагере военнопленных, </a:t>
            </a:r>
            <a:r>
              <a:rPr lang="ru-RU" sz="2000" b="1" dirty="0"/>
              <a:t>в г. </a:t>
            </a:r>
            <a:r>
              <a:rPr lang="ru-RU" sz="2000" i="1" dirty="0" err="1"/>
              <a:t>Фишбах</a:t>
            </a:r>
            <a:r>
              <a:rPr lang="ru-RU" sz="2000" i="1" dirty="0"/>
              <a:t>, Австрия. Когда вернулся, стал работать в колхозе.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3827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131698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«</a:t>
            </a:r>
            <a:r>
              <a:rPr lang="ru-RU" sz="2200" b="1" dirty="0" err="1"/>
              <a:t>Миус</a:t>
            </a:r>
            <a:r>
              <a:rPr lang="ru-RU" sz="2200" b="1" dirty="0"/>
              <a:t>-фронт</a:t>
            </a:r>
            <a:r>
              <a:rPr lang="ru-RU" sz="2200" dirty="0"/>
              <a:t>» — укреплённый </a:t>
            </a:r>
            <a:r>
              <a:rPr lang="ru-RU" sz="2200" dirty="0">
                <a:hlinkClick r:id="rId2" tooltip="Оборонительный рубеж"/>
              </a:rPr>
              <a:t>оборонительный рубеж</a:t>
            </a:r>
            <a:r>
              <a:rPr lang="ru-RU" sz="2200" dirty="0"/>
              <a:t> </a:t>
            </a:r>
            <a:r>
              <a:rPr lang="ru-RU" sz="2200" dirty="0">
                <a:hlinkClick r:id="rId3" tooltip="Вермахт"/>
              </a:rPr>
              <a:t>вермахта</a:t>
            </a:r>
            <a:r>
              <a:rPr lang="ru-RU" sz="2200" dirty="0"/>
              <a:t> во время </a:t>
            </a:r>
            <a:r>
              <a:rPr lang="ru-RU" sz="2200" dirty="0">
                <a:hlinkClick r:id="rId4" tooltip="Великая Отечественная война"/>
              </a:rPr>
              <a:t>Великой Отечественной войны</a:t>
            </a:r>
            <a:r>
              <a:rPr lang="ru-RU" sz="2200" dirty="0"/>
              <a:t> на западном берегу реки </a:t>
            </a:r>
            <a:r>
              <a:rPr lang="ru-RU" sz="2200" dirty="0" err="1">
                <a:hlinkClick r:id="rId5" tooltip="Миус (река)"/>
              </a:rPr>
              <a:t>Миус</a:t>
            </a:r>
            <a:r>
              <a:rPr lang="ru-RU" sz="2200" dirty="0"/>
              <a:t>. Создан в декабре 1941 года.</a:t>
            </a:r>
            <a:br>
              <a:rPr lang="ru-RU" sz="2200" dirty="0"/>
            </a:br>
            <a:r>
              <a:rPr lang="ru-RU" sz="2200" dirty="0">
                <a:hlinkClick r:id="rId6" tooltip="Советские войска"/>
              </a:rPr>
              <a:t>Советские войска</a:t>
            </a:r>
            <a:r>
              <a:rPr lang="ru-RU" sz="2200" dirty="0"/>
              <a:t> дважды пытались прорвать рубеж «</a:t>
            </a:r>
            <a:r>
              <a:rPr lang="ru-RU" sz="2200" dirty="0" err="1"/>
              <a:t>Миус</a:t>
            </a:r>
            <a:r>
              <a:rPr lang="ru-RU" sz="2200" dirty="0"/>
              <a:t>-фронта»: с декабря 1941 по июль 1942 года, и с февраля по август 1943 года. Им это удалось лишь в августе 1943 года в ходе </a:t>
            </a:r>
            <a:r>
              <a:rPr lang="ru-RU" sz="2200" dirty="0">
                <a:hlinkClick r:id="rId7" tooltip="Донбасская операция (1943)"/>
              </a:rPr>
              <a:t>Донбасской наступательной операции</a:t>
            </a:r>
            <a:r>
              <a:rPr lang="ru-RU" sz="2200" dirty="0"/>
              <a:t>, когда войска </a:t>
            </a:r>
            <a:r>
              <a:rPr lang="ru-RU" sz="2200" dirty="0">
                <a:hlinkClick r:id="rId8" tooltip="Южный фронт (Великая Отечественная война)"/>
              </a:rPr>
              <a:t>Южного фронта</a:t>
            </a:r>
            <a:r>
              <a:rPr lang="ru-RU" sz="2200" dirty="0"/>
              <a:t> прорвали немецкий рубеж обороны в районе </a:t>
            </a:r>
            <a:r>
              <a:rPr lang="ru-RU" sz="2200" dirty="0">
                <a:hlinkClick r:id="rId9" tooltip="Куйбышево (Ростовская область)"/>
              </a:rPr>
              <a:t>посёлка Куйбышево</a:t>
            </a:r>
            <a:r>
              <a:rPr lang="ru-RU" sz="2200" baseline="30000" dirty="0">
                <a:hlinkClick r:id="rId10"/>
              </a:rPr>
              <a:t>[Прим. 1]</a:t>
            </a:r>
            <a:r>
              <a:rPr lang="ru-RU" sz="2200" dirty="0"/>
              <a:t>. По некоторым данным, общие потери </a:t>
            </a:r>
            <a:r>
              <a:rPr lang="ru-RU" sz="2200" dirty="0">
                <a:hlinkClick r:id="rId11" tooltip="Рабоче-крестьянская Красная армия"/>
              </a:rPr>
              <a:t>РККА</a:t>
            </a:r>
            <a:r>
              <a:rPr lang="ru-RU" sz="2200" dirty="0"/>
              <a:t> на «</a:t>
            </a:r>
            <a:r>
              <a:rPr lang="ru-RU" sz="2200" dirty="0" err="1"/>
              <a:t>Миус</a:t>
            </a:r>
            <a:r>
              <a:rPr lang="ru-RU" sz="2200" dirty="0"/>
              <a:t>-фронте» (убитые, раненые, пленные и пропавшие без вести) составили около 150 тысяч человек</a:t>
            </a:r>
            <a:r>
              <a:rPr lang="ru-RU" sz="2200" baseline="30000" dirty="0">
                <a:hlinkClick r:id="rId12"/>
              </a:rPr>
              <a:t>[1]</a:t>
            </a:r>
            <a:r>
              <a:rPr lang="ru-RU" sz="2200" dirty="0"/>
              <a:t>.</a:t>
            </a:r>
            <a:br>
              <a:rPr lang="ru-RU" sz="2200" dirty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52751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.Годы службы на фронте и звание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i="1" dirty="0" smtClean="0"/>
              <a:t>Точно </a:t>
            </a:r>
            <a:r>
              <a:rPr lang="ru-RU" sz="3600" i="1" dirty="0"/>
              <a:t>не известно  но по данным, которые мне сообщили 04.12.1941 </a:t>
            </a:r>
            <a:r>
              <a:rPr lang="ru-RU" sz="3600" b="1" dirty="0"/>
              <a:t>г.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i="1" dirty="0"/>
              <a:t> 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i="1" dirty="0">
                <a:solidFill>
                  <a:schemeClr val="accent4">
                    <a:lumMod val="75000"/>
                  </a:schemeClr>
                </a:solidFill>
              </a:rPr>
              <a:t>  Где воевал</a:t>
            </a:r>
            <a:r>
              <a:rPr lang="en-US" sz="3600" i="1" dirty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ru-RU" sz="3600" i="1" dirty="0">
                <a:solidFill>
                  <a:schemeClr val="accent4">
                    <a:lumMod val="75000"/>
                  </a:schemeClr>
                </a:solidFill>
              </a:rPr>
              <a:t> звание?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600" i="1" dirty="0" err="1"/>
              <a:t>Миус</a:t>
            </a:r>
            <a:r>
              <a:rPr lang="ru-RU" sz="3600" i="1" dirty="0"/>
              <a:t>-фронт, часть не известна, Прапорщик.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90311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339610"/>
          </a:xfrm>
        </p:spPr>
        <p:txBody>
          <a:bodyPr>
            <a:noAutofit/>
          </a:bodyPr>
          <a:lstStyle/>
          <a:p>
            <a:pPr lvl="0"/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>
                <a:solidFill>
                  <a:schemeClr val="accent4">
                    <a:lumMod val="75000"/>
                  </a:schemeClr>
                </a:solidFill>
              </a:rPr>
              <a:t>5.Есть </a:t>
            </a:r>
            <a:r>
              <a:rPr lang="ru-RU" sz="3200" i="1" dirty="0">
                <a:solidFill>
                  <a:schemeClr val="accent4">
                    <a:lumMod val="75000"/>
                  </a:schemeClr>
                </a:solidFill>
              </a:rPr>
              <a:t>ли боевые награды?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i="1" dirty="0"/>
              <a:t>  </a:t>
            </a:r>
            <a:r>
              <a:rPr lang="ru-RU" sz="3200" i="1" dirty="0" smtClean="0"/>
              <a:t>Неизвестно,   </a:t>
            </a:r>
            <a:r>
              <a:rPr lang="ru-RU" sz="3200" i="1" dirty="0"/>
              <a:t>но скорее всего какие-нибудь награды были</a:t>
            </a:r>
            <a:r>
              <a:rPr lang="ru-RU" sz="3200" i="1" dirty="0" smtClean="0"/>
              <a:t>.</a:t>
            </a:r>
            <a:br>
              <a:rPr lang="ru-RU" sz="3200" i="1" dirty="0" smtClean="0"/>
            </a:br>
            <a:r>
              <a:rPr lang="ru-RU" sz="3200" i="1" dirty="0" smtClean="0"/>
              <a:t>Информации нет на портале </a:t>
            </a:r>
            <a:r>
              <a:rPr lang="en-US" sz="3200" i="1" dirty="0"/>
              <a:t>http://podvignaroda.ru/?#tab=navHome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31633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/>
              <a:t/>
            </a:r>
            <a:br>
              <a:rPr lang="ru-RU" sz="3600" i="1" dirty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/>
              <a:t/>
            </a:r>
            <a:br>
              <a:rPr lang="ru-RU" sz="3600" i="1" dirty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</a:rPr>
              <a:t>5. </a:t>
            </a:r>
            <a:r>
              <a:rPr lang="ru-RU" sz="3600" i="1" dirty="0">
                <a:solidFill>
                  <a:schemeClr val="accent4">
                    <a:lumMod val="75000"/>
                  </a:schemeClr>
                </a:solidFill>
              </a:rPr>
              <a:t>Был ли ранен на войне?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600" i="1" dirty="0"/>
              <a:t>  Да был, у него было пулевое ранение в ногу и осколочное ранение в руку, он был контужен 1 раз, после чего был отправлен в госпиталь, а затем домой.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71158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dirty="0"/>
              <a:t>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6.</a:t>
            </a:r>
            <a:r>
              <a:rPr lang="ru-RU" sz="4000" i="1" dirty="0" smtClean="0">
                <a:solidFill>
                  <a:schemeClr val="accent4">
                    <a:lumMod val="75000"/>
                  </a:schemeClr>
                </a:solidFill>
              </a:rPr>
              <a:t>Чем занимался мой прадедушка после войны </a:t>
            </a:r>
            <a:r>
              <a:rPr lang="ru-RU" sz="4000" i="1" dirty="0">
                <a:solidFill>
                  <a:schemeClr val="accent4">
                    <a:lumMod val="75000"/>
                  </a:schemeClr>
                </a:solidFill>
              </a:rPr>
              <a:t>после войны?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i="1" dirty="0"/>
              <a:t>После войны он долгое время </a:t>
            </a:r>
            <a:r>
              <a:rPr lang="ru-RU" sz="4000" i="1" dirty="0" smtClean="0"/>
              <a:t>болел, </a:t>
            </a:r>
            <a:r>
              <a:rPr lang="ru-RU" sz="4000" i="1" dirty="0"/>
              <a:t>а когда поправился, стал работать в </a:t>
            </a:r>
            <a:r>
              <a:rPr lang="ru-RU" sz="4000" i="1" dirty="0" smtClean="0"/>
              <a:t>колхозе </a:t>
            </a:r>
            <a:r>
              <a:rPr lang="ru-RU" sz="4000" i="1" dirty="0" smtClean="0">
                <a:solidFill>
                  <a:srgbClr val="FF0000"/>
                </a:solidFill>
              </a:rPr>
              <a:t>( название поставить), профессию </a:t>
            </a:r>
            <a:r>
              <a:rPr lang="ru-RU" sz="4000" i="1" dirty="0"/>
              <a:t>прожил он 90 лет и был огромного телосложения.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50601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32</TotalTime>
  <Words>92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Кнопка</vt:lpstr>
      <vt:lpstr>«Мой дедушка – герой»</vt:lpstr>
      <vt:lpstr>« Есть ли в роду участники Великой Отечественной Войны» интервью</vt:lpstr>
      <vt:lpstr>Презентация PowerPoint</vt:lpstr>
      <vt:lpstr>3.   Какие данные известны?   1) Гизнизян Мирон Кеворкович: оборонял Миус-фронт, попал в плен, 4-и года сидел в лагере военнопленных, в г. Фишбах, Австрия. Когда вернулся, стал работать в колхозе. </vt:lpstr>
      <vt:lpstr> «Миус-фронт» — укреплённый оборонительный рубеж вермахта во время Великой Отечественной войны на западном берегу реки Миус. Создан в декабре 1941 года. Советские войска дважды пытались прорвать рубеж «Миус-фронта»: с декабря 1941 по июль 1942 года, и с февраля по август 1943 года. Им это удалось лишь в августе 1943 года в ходе Донбасской наступательной операции, когда войска Южного фронта прорвали немецкий рубеж обороны в районе посёлка Куйбышево[Прим. 1]. По некоторым данным, общие потери РККА на «Миус-фронте» (убитые, раненые, пленные и пропавшие без вести) составили около 150 тысяч человек[1]. </vt:lpstr>
      <vt:lpstr>      4.Годы службы на фронте и звание  Точно не известно  но по данным, которые мне сообщили 04.12.1941 г.     Где воевал, звание? Миус-фронт, часть не известна, Прапорщик.</vt:lpstr>
      <vt:lpstr> 5.Есть ли боевые награды?   Неизвестно,   но скорее всего какие-нибудь награды были. Информации нет на портале http://podvignaroda.ru/?#tab=navHome </vt:lpstr>
      <vt:lpstr>     5. Был ли ранен на войне?   Да был, у него было пулевое ранение в ногу и осколочное ранение в руку, он был контужен 1 раз, после чего был отправлен в госпиталь, а затем домой.</vt:lpstr>
      <vt:lpstr>       6.Чем занимался мой прадедушка после войны после войны? После войны он долгое время болел, а когда поправился, стал работать в колхозе ( название поставить), профессию прожил он 90 лет и был огромного телосложения.</vt:lpstr>
      <vt:lpstr>   «Мемориал» https://obd-memorial.ru/html/info.htm?id=2242895   https://pamyat-naroda.ru/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«Мой дедушка – герой»</dc:title>
  <dc:creator>Zavuch</dc:creator>
  <cp:lastModifiedBy>Zavuch</cp:lastModifiedBy>
  <cp:revision>9</cp:revision>
  <cp:lastPrinted>2021-01-13T10:47:44Z</cp:lastPrinted>
  <dcterms:created xsi:type="dcterms:W3CDTF">2020-10-30T09:40:20Z</dcterms:created>
  <dcterms:modified xsi:type="dcterms:W3CDTF">2021-04-02T15:40:44Z</dcterms:modified>
</cp:coreProperties>
</file>