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6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9" r:id="rId24"/>
    <p:sldId id="280" r:id="rId25"/>
    <p:sldId id="281" r:id="rId26"/>
    <p:sldId id="282" r:id="rId27"/>
    <p:sldId id="284" r:id="rId28"/>
    <p:sldId id="285" r:id="rId29"/>
    <p:sldId id="283" r:id="rId30"/>
    <p:sldId id="278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8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7122BB-BBE8-4B2E-BE6B-1AC993F3ADBC}" type="datetimeFigureOut">
              <a:rPr lang="ru-RU" smtClean="0"/>
              <a:pPr/>
              <a:t>14.12.2020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CC6B35-250E-472D-9866-1AB4ACDF07D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jpeg"/><Relationship Id="rId7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10" Type="http://schemas.openxmlformats.org/officeDocument/2006/relationships/image" Target="../media/image20.jpeg"/><Relationship Id="rId4" Type="http://schemas.openxmlformats.org/officeDocument/2006/relationships/image" Target="../media/image14.jpeg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" y="2714622"/>
            <a:ext cx="4714876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27.11.2020г.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В клубе выпускников «Спутник» прошла </a:t>
            </a:r>
            <a:r>
              <a:rPr lang="ru-RU" b="1" dirty="0" err="1" smtClean="0">
                <a:solidFill>
                  <a:srgbClr val="7030A0"/>
                </a:solidFill>
              </a:rPr>
              <a:t>онлайн</a:t>
            </a:r>
            <a:r>
              <a:rPr lang="ru-RU" b="1" dirty="0" smtClean="0">
                <a:solidFill>
                  <a:srgbClr val="7030A0"/>
                </a:solidFill>
              </a:rPr>
              <a:t>  встреча выпускников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</a:t>
            </a:r>
            <a:r>
              <a:rPr lang="ru-RU" b="1" dirty="0">
                <a:solidFill>
                  <a:srgbClr val="7030A0"/>
                </a:solidFill>
              </a:rPr>
              <a:t>Я - молодая мама</a:t>
            </a:r>
            <a:r>
              <a:rPr lang="ru-RU" b="1" dirty="0" smtClean="0"/>
              <a:t>» 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Директор\Desktop\Новая папка\1069195883880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0"/>
            <a:ext cx="2786082" cy="4265184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  <p:pic>
        <p:nvPicPr>
          <p:cNvPr id="2051" name="Picture 3" descr="C:\Users\Директор\Desktop\Новая папка\10691958732128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2" y="214290"/>
            <a:ext cx="4330915" cy="5500726"/>
          </a:xfrm>
          <a:prstGeom prst="rect">
            <a:avLst/>
          </a:prstGeom>
          <a:noFill/>
        </p:spPr>
      </p:pic>
      <p:pic>
        <p:nvPicPr>
          <p:cNvPr id="2052" name="Picture 4" descr="C:\Users\Директор\Desktop\Новая папка\1069195861616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00100" y="3643314"/>
            <a:ext cx="4214842" cy="29559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иректор\Desktop\Новая папка\10691955625081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34" y="500042"/>
            <a:ext cx="4071966" cy="535785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  <p:pic>
        <p:nvPicPr>
          <p:cNvPr id="1026" name="Picture 2" descr="C:\Users\Директор\Desktop\Новая папка\1069195553738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285728"/>
            <a:ext cx="4015567" cy="5715040"/>
          </a:xfrm>
          <a:prstGeom prst="rect">
            <a:avLst/>
          </a:prstGeom>
          <a:noFill/>
          <a:scene3d>
            <a:camera prst="isometricOffAxis2Left"/>
            <a:lightRig rig="threePt" dir="t"/>
          </a:scene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9" name="Picture 3" descr="C:\Users\Директор\Desktop\Новая папка\10691962117130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3132132"/>
            <a:ext cx="3471858" cy="3725868"/>
          </a:xfrm>
          <a:prstGeom prst="rect">
            <a:avLst/>
          </a:prstGeom>
          <a:noFill/>
        </p:spPr>
      </p:pic>
      <p:pic>
        <p:nvPicPr>
          <p:cNvPr id="4100" name="Picture 4" descr="C:\Users\Директор\Desktop\Новая папка\10691962228546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786314" y="285729"/>
            <a:ext cx="4071966" cy="6143667"/>
          </a:xfrm>
          <a:prstGeom prst="rect">
            <a:avLst/>
          </a:prstGeom>
          <a:noFill/>
        </p:spPr>
      </p:pic>
      <p:pic>
        <p:nvPicPr>
          <p:cNvPr id="4101" name="Picture 5" descr="C:\Users\Директор\Desktop\Новая папка\106919620154470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57158" y="214290"/>
            <a:ext cx="4030279" cy="35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9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10000" r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5000" t="-6000" r="-5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285729"/>
            <a:ext cx="8572560" cy="6143668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err="1" smtClean="0"/>
              <a:t>Онлайн</a:t>
            </a:r>
            <a:r>
              <a:rPr lang="ru-RU" dirty="0" smtClean="0"/>
              <a:t> встреча включала в себя:</a:t>
            </a:r>
          </a:p>
          <a:p>
            <a:r>
              <a:rPr lang="ru-RU" dirty="0" smtClean="0"/>
              <a:t> </a:t>
            </a:r>
            <a:r>
              <a:rPr lang="ru-RU" dirty="0"/>
              <a:t>круглый стол «Правовые диалоги</a:t>
            </a:r>
            <a:r>
              <a:rPr lang="ru-RU" dirty="0" smtClean="0"/>
              <a:t>», </a:t>
            </a:r>
            <a:r>
              <a:rPr lang="ru-RU" dirty="0"/>
              <a:t>социальная защищённость матери и ребенка, материнский капитал</a:t>
            </a:r>
            <a:r>
              <a:rPr lang="ru-RU" dirty="0" smtClean="0"/>
              <a:t>;</a:t>
            </a:r>
          </a:p>
          <a:p>
            <a:r>
              <a:rPr lang="ru-RU" dirty="0" smtClean="0"/>
              <a:t> </a:t>
            </a:r>
            <a:r>
              <a:rPr lang="ru-RU" dirty="0"/>
              <a:t>анкетирование; </a:t>
            </a:r>
            <a:endParaRPr lang="ru-RU" dirty="0" smtClean="0"/>
          </a:p>
          <a:p>
            <a:r>
              <a:rPr lang="ru-RU" dirty="0" smtClean="0"/>
              <a:t>Консультирование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/>
              <a:t>(консультация «Советы молодым родителям. Когда следует обращаться к логопеду</a:t>
            </a:r>
            <a:r>
              <a:rPr lang="ru-RU" dirty="0" smtClean="0"/>
              <a:t>?»); </a:t>
            </a:r>
          </a:p>
          <a:p>
            <a:r>
              <a:rPr lang="ru-RU" dirty="0" smtClean="0"/>
              <a:t>обратная </a:t>
            </a:r>
            <a:r>
              <a:rPr lang="ru-RU" dirty="0"/>
              <a:t>связь; </a:t>
            </a:r>
            <a:endParaRPr lang="ru-RU" dirty="0" smtClean="0"/>
          </a:p>
          <a:p>
            <a:r>
              <a:rPr lang="ru-RU" dirty="0" smtClean="0"/>
              <a:t>выступление </a:t>
            </a:r>
            <a:r>
              <a:rPr lang="ru-RU" dirty="0"/>
              <a:t>воспитателя: подведение итогов </a:t>
            </a:r>
            <a:r>
              <a:rPr lang="ru-RU" dirty="0" err="1"/>
              <a:t>фотоакции</a:t>
            </a:r>
            <a:r>
              <a:rPr lang="ru-RU" dirty="0"/>
              <a:t>  «Моё маленькое счастье!».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5" y="2500306"/>
            <a:ext cx="8286808" cy="4357694"/>
          </a:xfrm>
        </p:spPr>
        <p:txBody>
          <a:bodyPr/>
          <a:lstStyle/>
          <a:p>
            <a:pPr algn="ctr">
              <a:buNone/>
            </a:pPr>
            <a:r>
              <a:rPr lang="ru-RU" dirty="0"/>
              <a:t>в самом начале мероприятия выпускницы – молодые мамы были позитивно настроены на работу, что послужило созданию атмосферы  непринуждённости, объединению выпускниц  и успешному проведению занятия в доброжелательной, тёплой атмосфере.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2" y="642921"/>
            <a:ext cx="6543692" cy="5286412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Выпускницы задавали вопросы, делились своими знаниями, навыками в области воспитания  детей, закрепили представления о правах и обязанностях родителей, учились применять полученные правовые знания при ситуациях, где были обозначены противоправные действия (решение проблемных ситуаций, в том числе вымышленных). 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57298"/>
            <a:ext cx="5715008" cy="5768997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Мероприятие завершилось поздравлением выпускниц – мам с праздником, подведением итогов </a:t>
            </a:r>
            <a:r>
              <a:rPr lang="ru-RU" b="1" dirty="0" err="1"/>
              <a:t>фотоакции</a:t>
            </a:r>
            <a:r>
              <a:rPr lang="ru-RU" b="1" dirty="0"/>
              <a:t> «Моё маленькое счастье!», посвящённой  Дню матери, в которой приняли участие 11 выпускниц. </a:t>
            </a:r>
            <a:r>
              <a:rPr lang="ru-RU" b="1" dirty="0" err="1"/>
              <a:t>Фотоакция</a:t>
            </a:r>
            <a:r>
              <a:rPr lang="ru-RU" b="1" dirty="0"/>
              <a:t> была организована в поддержку наших выпускниц – молодых мам 2020г.!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28606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наши выпускницы - молодые мамы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стали </a:t>
            </a:r>
            <a:r>
              <a:rPr lang="ru-RU" b="1" dirty="0"/>
              <a:t>более эмоционально отзывчивы, дружелюбны, открыты в общении, проявили заинтересованность в выбранной теме,  проявили активность, занятие прошло успешно, положительные эмоции получены. После  мероприятия были отправлены дипломы (11 номинаций)  за участие в </a:t>
            </a:r>
            <a:r>
              <a:rPr lang="ru-RU" b="1" dirty="0" err="1"/>
              <a:t>фотоакции</a:t>
            </a:r>
            <a:r>
              <a:rPr lang="ru-RU" b="1" dirty="0"/>
              <a:t> «Моё маленькое счастье!» </a:t>
            </a:r>
            <a:endParaRPr lang="ru-RU" b="1" dirty="0" smtClean="0"/>
          </a:p>
          <a:p>
            <a:pPr>
              <a:buNone/>
            </a:pPr>
            <a:r>
              <a:rPr lang="ru-RU" b="1" dirty="0"/>
              <a:t> </a:t>
            </a:r>
            <a:r>
              <a:rPr lang="ru-RU" b="1" dirty="0" smtClean="0"/>
              <a:t>    нашим </a:t>
            </a:r>
            <a:r>
              <a:rPr lang="ru-RU" b="1" dirty="0"/>
              <a:t>выпускницам- </a:t>
            </a:r>
            <a:r>
              <a:rPr lang="ru-RU" b="1" dirty="0" smtClean="0"/>
              <a:t>мамочкам!!!</a:t>
            </a:r>
            <a:endParaRPr lang="ru-RU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C:\Users\0A6E~1\AppData\Local\Temp\7zE80DFBC9E\IMG-20201113-WA001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9" y="357166"/>
            <a:ext cx="4000511" cy="3714776"/>
          </a:xfrm>
          <a:prstGeom prst="rect">
            <a:avLst/>
          </a:prstGeom>
          <a:noFill/>
        </p:spPr>
      </p:pic>
      <p:pic>
        <p:nvPicPr>
          <p:cNvPr id="1026" name="Picture 2" descr="C:\Users\0A6E~1\AppData\Local\Temp\7zE80D0D81D\IMG-20201113-WA001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21214373">
            <a:off x="5284963" y="2913778"/>
            <a:ext cx="3714776" cy="2786082"/>
          </a:xfrm>
          <a:prstGeom prst="rect">
            <a:avLst/>
          </a:prstGeom>
          <a:noFill/>
        </p:spPr>
      </p:pic>
      <p:pic>
        <p:nvPicPr>
          <p:cNvPr id="1027" name="Picture 3" descr="C:\Users\0A6E~1\AppData\Local\Temp\7zE80DB087E\IMG-20201113-WA0012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43175" y="2500306"/>
            <a:ext cx="2786064" cy="3714752"/>
          </a:xfrm>
          <a:prstGeom prst="rect">
            <a:avLst/>
          </a:prstGeom>
          <a:noFill/>
        </p:spPr>
      </p:pic>
      <p:pic>
        <p:nvPicPr>
          <p:cNvPr id="1029" name="Picture 5" descr="C:\Users\0A6E~1\AppData\Local\Temp\7zE80D8A1DE\IMG-20201113-WA00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3" y="428605"/>
            <a:ext cx="2428892" cy="45720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Директор\Desktop\Новая папка\10691961916673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428604"/>
            <a:ext cx="2036743" cy="3157529"/>
          </a:xfrm>
          <a:prstGeom prst="rect">
            <a:avLst/>
          </a:prstGeom>
          <a:noFill/>
        </p:spPr>
      </p:pic>
      <p:pic>
        <p:nvPicPr>
          <p:cNvPr id="5123" name="Picture 3" descr="C:\Users\Директор\Desktop\Новая папка\10691961540028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357166"/>
            <a:ext cx="2143140" cy="3214686"/>
          </a:xfrm>
          <a:prstGeom prst="rect">
            <a:avLst/>
          </a:prstGeom>
          <a:noFill/>
        </p:spPr>
      </p:pic>
      <p:pic>
        <p:nvPicPr>
          <p:cNvPr id="5124" name="Picture 4" descr="C:\Users\Директор\Desktop\Новая папка\10691959013816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285728"/>
            <a:ext cx="1979615" cy="3519316"/>
          </a:xfrm>
          <a:prstGeom prst="rect">
            <a:avLst/>
          </a:prstGeom>
          <a:noFill/>
        </p:spPr>
      </p:pic>
      <p:pic>
        <p:nvPicPr>
          <p:cNvPr id="5125" name="Picture 5" descr="C:\Users\Директор\Desktop\Новая папка\10691959122996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000892" y="285728"/>
            <a:ext cx="1857388" cy="3509968"/>
          </a:xfrm>
          <a:prstGeom prst="rect">
            <a:avLst/>
          </a:prstGeom>
          <a:noFill/>
        </p:spPr>
      </p:pic>
      <p:pic>
        <p:nvPicPr>
          <p:cNvPr id="5126" name="Picture 6" descr="C:\Users\Директор\Desktop\Новая папка\10691958918756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28662" y="3429000"/>
            <a:ext cx="2079607" cy="3171824"/>
          </a:xfrm>
          <a:prstGeom prst="rect">
            <a:avLst/>
          </a:prstGeom>
          <a:noFill/>
        </p:spPr>
      </p:pic>
      <p:pic>
        <p:nvPicPr>
          <p:cNvPr id="5127" name="Picture 7" descr="C:\Users\Директор\Desktop\Новая папка\106919558149938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857488" y="3643290"/>
            <a:ext cx="2071702" cy="3214710"/>
          </a:xfrm>
          <a:prstGeom prst="rect">
            <a:avLst/>
          </a:prstGeom>
          <a:noFill/>
        </p:spPr>
      </p:pic>
      <p:pic>
        <p:nvPicPr>
          <p:cNvPr id="5128" name="Picture 8" descr="C:\Users\Директор\Desktop\Новая папка\10691955779635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929190" y="3786191"/>
            <a:ext cx="1921820" cy="3071810"/>
          </a:xfrm>
          <a:prstGeom prst="rect">
            <a:avLst/>
          </a:prstGeom>
          <a:noFill/>
        </p:spPr>
      </p:pic>
      <p:pic>
        <p:nvPicPr>
          <p:cNvPr id="5129" name="Picture 9" descr="C:\Users\Директор\Desktop\Новая папка\1603005339352.jpg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929454" y="3673457"/>
            <a:ext cx="1959779" cy="318454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0A6E~1\AppData\Local\Temp\7zE80D28470\IMG-20201126-WA002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0"/>
            <a:ext cx="2857520" cy="3500462"/>
          </a:xfrm>
          <a:prstGeom prst="rect">
            <a:avLst/>
          </a:prstGeom>
          <a:noFill/>
        </p:spPr>
      </p:pic>
      <p:pic>
        <p:nvPicPr>
          <p:cNvPr id="3074" name="Picture 2" descr="C:\Users\Директор\Desktop\Новая папка\sjY_-LKm9nw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500306"/>
            <a:ext cx="3151143" cy="4000504"/>
          </a:xfrm>
          <a:prstGeom prst="rect">
            <a:avLst/>
          </a:prstGeom>
          <a:noFill/>
        </p:spPr>
      </p:pic>
      <p:pic>
        <p:nvPicPr>
          <p:cNvPr id="3075" name="Picture 3" descr="C:\Users\Директор\Desktop\Новая папка\afy_aSOgDhU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929322" y="428604"/>
            <a:ext cx="3214678" cy="6096011"/>
          </a:xfrm>
          <a:prstGeom prst="rect">
            <a:avLst/>
          </a:prstGeom>
          <a:noFill/>
        </p:spPr>
      </p:pic>
      <p:pic>
        <p:nvPicPr>
          <p:cNvPr id="3076" name="Picture 4" descr="C:\Users\Директор\Desktop\Новая папка\10691961724491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86116" y="3143248"/>
            <a:ext cx="2561013" cy="3414684"/>
          </a:xfrm>
          <a:prstGeom prst="rect">
            <a:avLst/>
          </a:prstGeom>
          <a:noFill/>
        </p:spPr>
      </p:pic>
      <p:pic>
        <p:nvPicPr>
          <p:cNvPr id="3077" name="Picture 5" descr="C:\Users\Директор\Desktop\Новая папка\106919616146303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3143240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230</Words>
  <Application>Microsoft Office PowerPoint</Application>
  <PresentationFormat>Экран (4:3)</PresentationFormat>
  <Paragraphs>14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Тема Office</vt:lpstr>
      <vt:lpstr>27.11.2020г.  В клубе выпускников «Спутник» прошла онлайн  встреча выпускников  «Я - молодая мама» 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27.11.2020г.  В клубе выпускников «Спутник» прошла онлайн  встреча выпускников  «Я - молодая мама»</dc:title>
  <dc:creator>Директор</dc:creator>
  <cp:lastModifiedBy>Директор</cp:lastModifiedBy>
  <cp:revision>7</cp:revision>
  <dcterms:created xsi:type="dcterms:W3CDTF">2020-12-11T14:51:54Z</dcterms:created>
  <dcterms:modified xsi:type="dcterms:W3CDTF">2020-12-14T13:31:58Z</dcterms:modified>
</cp:coreProperties>
</file>