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595B-1B95-4B45-9964-A858CA81C96F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D30C-4BB2-481B-B5B0-1F23FD417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Наши рабочие будни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Трудоустройство 2022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2-06-29 at 11.37.27(1)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3" y="1297382"/>
            <a:ext cx="1368152" cy="304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WhatsApp Image 2022-06-29 at 11.37.28(1)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164288" y="908720"/>
            <a:ext cx="15430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WhatsApp Image 2022-06-29 at 11.37.28(2).jpe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699792" y="404664"/>
            <a:ext cx="1575454" cy="350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WhatsApp Image 2022-06-29 at 11.37.29.jpe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118829" y="2685623"/>
            <a:ext cx="1656184" cy="368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eronika\Desktop\УСПЕХИ 2022\ТРУДОУСТРОЙСТВО\WhatsApp Image 2022-07-01 at 12.13.57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25144"/>
            <a:ext cx="1188720" cy="1584960"/>
          </a:xfrm>
          <a:prstGeom prst="rect">
            <a:avLst/>
          </a:prstGeom>
          <a:noFill/>
        </p:spPr>
      </p:pic>
      <p:pic>
        <p:nvPicPr>
          <p:cNvPr id="1028" name="Picture 4" descr="C:\Users\Veronika\Desktop\УСПЕХИ 2022\ТРУДОУСТРОЙСТВО\WhatsApp Image 2022-07-01 at 12.13.57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331970"/>
            <a:ext cx="3368040" cy="2526030"/>
          </a:xfrm>
          <a:prstGeom prst="rect">
            <a:avLst/>
          </a:prstGeom>
          <a:noFill/>
        </p:spPr>
      </p:pic>
      <p:pic>
        <p:nvPicPr>
          <p:cNvPr id="1031" name="Picture 7" descr="C:\Users\Veronika\Desktop\УСПЕХИ 2022\ТРУДОУСТРОЙСТВО\WhatsApp Image 2022-07-01 at 12.10.00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2664296" cy="3552395"/>
          </a:xfrm>
          <a:prstGeom prst="rect">
            <a:avLst/>
          </a:prstGeom>
          <a:noFill/>
        </p:spPr>
      </p:pic>
      <p:pic>
        <p:nvPicPr>
          <p:cNvPr id="1032" name="Picture 8" descr="C:\Users\Veronika\Desktop\УСПЕХИ 2022\ТРУДОУСТРОЙСТВО\WhatsApp Image 2022-07-01 at 12.10.00(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60648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Наши рабочие будни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рабочие будни</dc:title>
  <dc:creator>Veronika</dc:creator>
  <cp:lastModifiedBy>Veronika</cp:lastModifiedBy>
  <cp:revision>3</cp:revision>
  <dcterms:created xsi:type="dcterms:W3CDTF">2022-07-01T09:00:19Z</dcterms:created>
  <dcterms:modified xsi:type="dcterms:W3CDTF">2022-07-01T09:18:38Z</dcterms:modified>
</cp:coreProperties>
</file>