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56" r:id="rId2"/>
    <p:sldId id="272" r:id="rId3"/>
    <p:sldId id="273" r:id="rId4"/>
    <p:sldId id="274" r:id="rId5"/>
    <p:sldId id="292" r:id="rId6"/>
    <p:sldId id="276" r:id="rId7"/>
    <p:sldId id="278" r:id="rId8"/>
    <p:sldId id="280" r:id="rId9"/>
    <p:sldId id="279" r:id="rId10"/>
    <p:sldId id="266" r:id="rId11"/>
    <p:sldId id="262" r:id="rId12"/>
    <p:sldId id="271" r:id="rId13"/>
    <p:sldId id="270" r:id="rId14"/>
    <p:sldId id="281" r:id="rId15"/>
    <p:sldId id="282" r:id="rId16"/>
    <p:sldId id="284" r:id="rId17"/>
    <p:sldId id="285" r:id="rId18"/>
    <p:sldId id="286" r:id="rId19"/>
    <p:sldId id="287" r:id="rId20"/>
    <p:sldId id="289" r:id="rId21"/>
    <p:sldId id="290" r:id="rId22"/>
    <p:sldId id="291" r:id="rId23"/>
    <p:sldId id="29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5" autoAdjust="0"/>
    <p:restoredTop sz="68391" autoAdjust="0"/>
  </p:normalViewPr>
  <p:slideViewPr>
    <p:cSldViewPr>
      <p:cViewPr varScale="1">
        <p:scale>
          <a:sx n="78" d="100"/>
          <a:sy n="78" d="100"/>
        </p:scale>
        <p:origin x="-18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layout/>
    </c:title>
    <c:plotArea>
      <c:layout/>
      <c:pieChart>
        <c:varyColors val="1"/>
        <c:ser>
          <c:idx val="0"/>
          <c:order val="0"/>
          <c:tx>
            <c:strRef>
              <c:f>Лист1!$B$1</c:f>
              <c:strCache>
                <c:ptCount val="1"/>
                <c:pt idx="0">
                  <c:v>2020</c:v>
                </c:pt>
              </c:strCache>
            </c:strRef>
          </c:tx>
          <c:dLbls>
            <c:showVal val="1"/>
            <c:showLeaderLines val="1"/>
          </c:dLbls>
          <c:cat>
            <c:strRef>
              <c:f>Лист1!$A$2:$A$4</c:f>
              <c:strCache>
                <c:ptCount val="3"/>
                <c:pt idx="0">
                  <c:v>Банк ЗС</c:v>
                </c:pt>
                <c:pt idx="1">
                  <c:v>Кризисный уровень </c:v>
                </c:pt>
                <c:pt idx="2">
                  <c:v>Экстренный уровень</c:v>
                </c:pt>
              </c:strCache>
            </c:strRef>
          </c:cat>
          <c:val>
            <c:numRef>
              <c:f>Лист1!$B$2:$B$4</c:f>
              <c:numCache>
                <c:formatCode>General</c:formatCode>
                <c:ptCount val="3"/>
                <c:pt idx="0">
                  <c:v>111</c:v>
                </c:pt>
                <c:pt idx="1">
                  <c:v>11</c:v>
                </c:pt>
                <c:pt idx="2">
                  <c:v>0</c:v>
                </c:pt>
              </c:numCache>
            </c:numRef>
          </c:val>
        </c:ser>
        <c:ser>
          <c:idx val="1"/>
          <c:order val="1"/>
          <c:tx>
            <c:strRef>
              <c:f>Лист1!$C$1</c:f>
              <c:strCache>
                <c:ptCount val="1"/>
                <c:pt idx="0">
                  <c:v>2021</c:v>
                </c:pt>
              </c:strCache>
            </c:strRef>
          </c:tx>
          <c:dLbls>
            <c:showVal val="1"/>
            <c:showLeaderLines val="1"/>
          </c:dLbls>
          <c:cat>
            <c:strRef>
              <c:f>Лист1!$A$2:$A$4</c:f>
              <c:strCache>
                <c:ptCount val="3"/>
                <c:pt idx="0">
                  <c:v>Банк ЗС</c:v>
                </c:pt>
                <c:pt idx="1">
                  <c:v>Кризисный уровень </c:v>
                </c:pt>
                <c:pt idx="2">
                  <c:v>Экстренный уровень</c:v>
                </c:pt>
              </c:strCache>
            </c:strRef>
          </c:cat>
          <c:val>
            <c:numRef>
              <c:f>Лист1!$C$2:$C$4</c:f>
              <c:numCache>
                <c:formatCode>General</c:formatCode>
                <c:ptCount val="3"/>
                <c:pt idx="0">
                  <c:v>116</c:v>
                </c:pt>
                <c:pt idx="1">
                  <c:v>7</c:v>
                </c:pt>
                <c:pt idx="2">
                  <c:v>0</c:v>
                </c:pt>
              </c:numCache>
            </c:numRef>
          </c:val>
        </c:ser>
        <c:ser>
          <c:idx val="2"/>
          <c:order val="2"/>
          <c:tx>
            <c:strRef>
              <c:f>Лист1!$D$1</c:f>
              <c:strCache>
                <c:ptCount val="1"/>
                <c:pt idx="0">
                  <c:v>2022</c:v>
                </c:pt>
              </c:strCache>
            </c:strRef>
          </c:tx>
          <c:dLbls>
            <c:showVal val="1"/>
            <c:showLeaderLines val="1"/>
          </c:dLbls>
          <c:cat>
            <c:strRef>
              <c:f>Лист1!$A$2:$A$4</c:f>
              <c:strCache>
                <c:ptCount val="3"/>
                <c:pt idx="0">
                  <c:v>Банк ЗС</c:v>
                </c:pt>
                <c:pt idx="1">
                  <c:v>Кризисный уровень </c:v>
                </c:pt>
                <c:pt idx="2">
                  <c:v>Экстренный уровень</c:v>
                </c:pt>
              </c:strCache>
            </c:strRef>
          </c:cat>
          <c:val>
            <c:numRef>
              <c:f>Лист1!$D$2:$D$4</c:f>
              <c:numCache>
                <c:formatCode>General</c:formatCode>
                <c:ptCount val="3"/>
                <c:pt idx="0">
                  <c:v>120</c:v>
                </c:pt>
                <c:pt idx="1">
                  <c:v>7</c:v>
                </c:pt>
                <c:pt idx="2">
                  <c:v>0</c:v>
                </c:pt>
              </c:numCache>
            </c:numRef>
          </c:val>
        </c:ser>
        <c:firstSliceAng val="0"/>
      </c:pieChart>
    </c:plotArea>
    <c:legend>
      <c:legendPos val="r"/>
      <c:layout/>
    </c:legend>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2020</c:v>
                </c:pt>
              </c:strCache>
            </c:strRef>
          </c:tx>
          <c:dLbls>
            <c:showVal val="1"/>
          </c:dLbls>
          <c:cat>
            <c:strRef>
              <c:f>Лист1!$A$2:$A$4</c:f>
              <c:strCache>
                <c:ptCount val="3"/>
                <c:pt idx="0">
                  <c:v>Кол-во детей</c:v>
                </c:pt>
                <c:pt idx="1">
                  <c:v>Опека /попечительство</c:v>
                </c:pt>
                <c:pt idx="2">
                  <c:v>Возвращены ЗП</c:v>
                </c:pt>
              </c:strCache>
            </c:strRef>
          </c:cat>
          <c:val>
            <c:numRef>
              <c:f>Лист1!$B$2:$B$4</c:f>
              <c:numCache>
                <c:formatCode>General</c:formatCode>
                <c:ptCount val="3"/>
                <c:pt idx="0">
                  <c:v>23</c:v>
                </c:pt>
                <c:pt idx="1">
                  <c:v>2</c:v>
                </c:pt>
                <c:pt idx="2">
                  <c:v>14</c:v>
                </c:pt>
              </c:numCache>
            </c:numRef>
          </c:val>
        </c:ser>
        <c:ser>
          <c:idx val="1"/>
          <c:order val="1"/>
          <c:tx>
            <c:strRef>
              <c:f>Лист1!$C$1</c:f>
              <c:strCache>
                <c:ptCount val="1"/>
                <c:pt idx="0">
                  <c:v>2021</c:v>
                </c:pt>
              </c:strCache>
            </c:strRef>
          </c:tx>
          <c:dLbls>
            <c:showVal val="1"/>
          </c:dLbls>
          <c:cat>
            <c:strRef>
              <c:f>Лист1!$A$2:$A$4</c:f>
              <c:strCache>
                <c:ptCount val="3"/>
                <c:pt idx="0">
                  <c:v>Кол-во детей</c:v>
                </c:pt>
                <c:pt idx="1">
                  <c:v>Опека /попечительство</c:v>
                </c:pt>
                <c:pt idx="2">
                  <c:v>Возвращены ЗП</c:v>
                </c:pt>
              </c:strCache>
            </c:strRef>
          </c:cat>
          <c:val>
            <c:numRef>
              <c:f>Лист1!$C$2:$C$4</c:f>
              <c:numCache>
                <c:formatCode>General</c:formatCode>
                <c:ptCount val="3"/>
                <c:pt idx="0">
                  <c:v>20</c:v>
                </c:pt>
                <c:pt idx="1">
                  <c:v>2</c:v>
                </c:pt>
                <c:pt idx="2">
                  <c:v>7</c:v>
                </c:pt>
              </c:numCache>
            </c:numRef>
          </c:val>
        </c:ser>
        <c:ser>
          <c:idx val="2"/>
          <c:order val="2"/>
          <c:tx>
            <c:strRef>
              <c:f>Лист1!$D$1</c:f>
              <c:strCache>
                <c:ptCount val="1"/>
                <c:pt idx="0">
                  <c:v>2022</c:v>
                </c:pt>
              </c:strCache>
            </c:strRef>
          </c:tx>
          <c:dLbls>
            <c:showVal val="1"/>
          </c:dLbls>
          <c:cat>
            <c:strRef>
              <c:f>Лист1!$A$2:$A$4</c:f>
              <c:strCache>
                <c:ptCount val="3"/>
                <c:pt idx="0">
                  <c:v>Кол-во детей</c:v>
                </c:pt>
                <c:pt idx="1">
                  <c:v>Опека /попечительство</c:v>
                </c:pt>
                <c:pt idx="2">
                  <c:v>Возвращены ЗП</c:v>
                </c:pt>
              </c:strCache>
            </c:strRef>
          </c:cat>
          <c:val>
            <c:numRef>
              <c:f>Лист1!$D$2:$D$4</c:f>
              <c:numCache>
                <c:formatCode>General</c:formatCode>
                <c:ptCount val="3"/>
                <c:pt idx="0">
                  <c:v>19</c:v>
                </c:pt>
                <c:pt idx="1">
                  <c:v>1</c:v>
                </c:pt>
                <c:pt idx="2">
                  <c:v>7</c:v>
                </c:pt>
              </c:numCache>
            </c:numRef>
          </c:val>
        </c:ser>
        <c:axId val="45919232"/>
        <c:axId val="50516736"/>
      </c:barChart>
      <c:catAx>
        <c:axId val="45919232"/>
        <c:scaling>
          <c:orientation val="minMax"/>
        </c:scaling>
        <c:axPos val="b"/>
        <c:tickLblPos val="nextTo"/>
        <c:crossAx val="50516736"/>
        <c:crosses val="autoZero"/>
        <c:auto val="1"/>
        <c:lblAlgn val="ctr"/>
        <c:lblOffset val="100"/>
      </c:catAx>
      <c:valAx>
        <c:axId val="50516736"/>
        <c:scaling>
          <c:orientation val="minMax"/>
        </c:scaling>
        <c:axPos val="l"/>
        <c:majorGridlines/>
        <c:numFmt formatCode="General" sourceLinked="1"/>
        <c:tickLblPos val="nextTo"/>
        <c:crossAx val="45919232"/>
        <c:crosses val="autoZero"/>
        <c:crossBetween val="between"/>
      </c:valAx>
    </c:plotArea>
    <c:legend>
      <c:legendPos val="r"/>
      <c:layout/>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sideWall>
      <c:spPr>
        <a:noFill/>
        <a:ln w="25400">
          <a:noFill/>
        </a:ln>
      </c:spPr>
    </c:sideWall>
    <c:backWall>
      <c:spPr>
        <a:noFill/>
        <a:ln w="25400">
          <a:noFill/>
        </a:ln>
      </c:spPr>
    </c:backWall>
    <c:plotArea>
      <c:layout/>
      <c:bar3DChart>
        <c:barDir val="col"/>
        <c:grouping val="clustered"/>
        <c:shape val="box"/>
        <c:axId val="102963456"/>
        <c:axId val="103085952"/>
        <c:axId val="0"/>
      </c:bar3DChart>
      <c:catAx>
        <c:axId val="102963456"/>
        <c:scaling>
          <c:orientation val="minMax"/>
        </c:scaling>
        <c:axPos val="b"/>
        <c:tickLblPos val="nextTo"/>
        <c:crossAx val="103085952"/>
        <c:crosses val="autoZero"/>
        <c:auto val="1"/>
        <c:lblAlgn val="ctr"/>
        <c:lblOffset val="100"/>
      </c:catAx>
      <c:valAx>
        <c:axId val="103085952"/>
        <c:scaling>
          <c:orientation val="minMax"/>
        </c:scaling>
        <c:axPos val="l"/>
        <c:numFmt formatCode="General" sourceLinked="1"/>
        <c:tickLblPos val="nextTo"/>
        <c:crossAx val="102963456"/>
        <c:crosses val="autoZero"/>
        <c:crossBetween val="between"/>
      </c:valAx>
      <c:spPr>
        <a:noFill/>
        <a:ln w="25400">
          <a:noFill/>
        </a:ln>
      </c:spPr>
    </c:plotArea>
    <c:legend>
      <c:legendPos val="r"/>
      <c:layout/>
    </c:legend>
    <c:plotVisOnly val="1"/>
    <c:dispBlanksAs val="gap"/>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BC87A-EDAD-4C39-88DD-305FAE1991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C63F9E7-236E-409B-ACB3-AA1DA3C9E350}">
      <dgm:prSet custT="1"/>
      <dgm:spPr>
        <a:solidFill>
          <a:srgbClr val="92D050"/>
        </a:solidFill>
      </dgm:spPr>
      <dgm:t>
        <a:bodyPr/>
        <a:lstStyle/>
        <a:p>
          <a:pPr algn="ctr" rtl="0"/>
          <a:r>
            <a:rPr lang="ru-RU" sz="1600" b="0" u="none" strike="noStrike" dirty="0" smtClean="0">
              <a:solidFill>
                <a:schemeClr val="tx1"/>
              </a:solidFill>
              <a:latin typeface="+mn-lt"/>
            </a:rPr>
            <a:t>Базовый уровень</a:t>
          </a:r>
          <a:endParaRPr lang="ru-RU" sz="1600" b="0" u="none" strike="noStrike" dirty="0">
            <a:solidFill>
              <a:schemeClr val="tx1"/>
            </a:solidFill>
            <a:latin typeface="+mn-lt"/>
          </a:endParaRPr>
        </a:p>
      </dgm:t>
    </dgm:pt>
    <dgm:pt modelId="{94D1A1C1-A8C7-4E50-A73D-65FF52C9CF05}" type="parTrans" cxnId="{52A72910-A5D5-472A-85E2-B6ED436455CF}">
      <dgm:prSet/>
      <dgm:spPr/>
      <dgm:t>
        <a:bodyPr/>
        <a:lstStyle/>
        <a:p>
          <a:endParaRPr lang="ru-RU"/>
        </a:p>
      </dgm:t>
    </dgm:pt>
    <dgm:pt modelId="{75EAB6A9-AB84-4F17-A548-B1A99F71A60B}" type="sibTrans" cxnId="{52A72910-A5D5-472A-85E2-B6ED436455CF}">
      <dgm:prSet/>
      <dgm:spPr/>
      <dgm:t>
        <a:bodyPr/>
        <a:lstStyle/>
        <a:p>
          <a:endParaRPr lang="ru-RU"/>
        </a:p>
      </dgm:t>
    </dgm:pt>
    <dgm:pt modelId="{07537D89-E0BC-4FD3-9AF5-47207A5CE4B4}">
      <dgm:prSet custT="1"/>
      <dgm:spPr>
        <a:solidFill>
          <a:srgbClr val="92D050"/>
        </a:solidFill>
      </dgm:spPr>
      <dgm:t>
        <a:bodyPr/>
        <a:lstStyle/>
        <a:p>
          <a:pPr algn="ctr" rtl="0"/>
          <a:r>
            <a:rPr lang="ru-RU" sz="1600" dirty="0" smtClean="0">
              <a:solidFill>
                <a:schemeClr val="tx1"/>
              </a:solidFill>
            </a:rPr>
            <a:t>ДРК «За руку с семьей»</a:t>
          </a:r>
          <a:endParaRPr lang="ru-RU" sz="1600" dirty="0">
            <a:solidFill>
              <a:schemeClr val="tx1"/>
            </a:solidFill>
          </a:endParaRPr>
        </a:p>
      </dgm:t>
    </dgm:pt>
    <dgm:pt modelId="{85F813DC-25D0-46EA-B671-2C57341D1EBC}" type="parTrans" cxnId="{F7814ACC-E9F7-4630-A909-A25F054F1953}">
      <dgm:prSet/>
      <dgm:spPr/>
      <dgm:t>
        <a:bodyPr/>
        <a:lstStyle/>
        <a:p>
          <a:endParaRPr lang="ru-RU"/>
        </a:p>
      </dgm:t>
    </dgm:pt>
    <dgm:pt modelId="{BF0D0673-4532-4FDA-B821-7682B94F07B3}" type="sibTrans" cxnId="{F7814ACC-E9F7-4630-A909-A25F054F1953}">
      <dgm:prSet/>
      <dgm:spPr/>
      <dgm:t>
        <a:bodyPr/>
        <a:lstStyle/>
        <a:p>
          <a:endParaRPr lang="ru-RU"/>
        </a:p>
      </dgm:t>
    </dgm:pt>
    <dgm:pt modelId="{4A640F70-E288-434D-9B9B-FEC232498B51}">
      <dgm:prSet custT="1"/>
      <dgm:spPr>
        <a:solidFill>
          <a:srgbClr val="92D050"/>
        </a:solidFill>
      </dgm:spPr>
      <dgm:t>
        <a:bodyPr/>
        <a:lstStyle/>
        <a:p>
          <a:pPr algn="ctr" rtl="0"/>
          <a:r>
            <a:rPr lang="ru-RU" sz="1600" dirty="0" smtClean="0">
              <a:solidFill>
                <a:schemeClr val="tx1"/>
              </a:solidFill>
            </a:rPr>
            <a:t>Летняя школа</a:t>
          </a:r>
        </a:p>
        <a:p>
          <a:pPr algn="ctr" rtl="0"/>
          <a:r>
            <a:rPr lang="ru-RU" sz="1600" dirty="0" smtClean="0">
              <a:solidFill>
                <a:schemeClr val="tx1"/>
              </a:solidFill>
            </a:rPr>
            <a:t>Ярмарка семейных традиций</a:t>
          </a:r>
          <a:endParaRPr lang="ru-RU" sz="1600" dirty="0">
            <a:solidFill>
              <a:schemeClr val="tx1"/>
            </a:solidFill>
          </a:endParaRPr>
        </a:p>
      </dgm:t>
    </dgm:pt>
    <dgm:pt modelId="{B7101D7E-CAA6-4A25-8D84-C8983BE02EF4}" type="parTrans" cxnId="{CE5C08E6-E4DC-4CE0-86AF-FB8E3FA68156}">
      <dgm:prSet/>
      <dgm:spPr/>
      <dgm:t>
        <a:bodyPr/>
        <a:lstStyle/>
        <a:p>
          <a:endParaRPr lang="ru-RU"/>
        </a:p>
      </dgm:t>
    </dgm:pt>
    <dgm:pt modelId="{BAA89BBA-9747-43F8-872D-27D5A03A9A12}" type="sibTrans" cxnId="{CE5C08E6-E4DC-4CE0-86AF-FB8E3FA68156}">
      <dgm:prSet/>
      <dgm:spPr/>
      <dgm:t>
        <a:bodyPr/>
        <a:lstStyle/>
        <a:p>
          <a:endParaRPr lang="ru-RU"/>
        </a:p>
      </dgm:t>
    </dgm:pt>
    <dgm:pt modelId="{8266B76B-87DF-4CC2-A566-E25FC976381E}">
      <dgm:prSet custT="1"/>
      <dgm:spPr>
        <a:solidFill>
          <a:srgbClr val="92D050"/>
        </a:solidFill>
      </dgm:spPr>
      <dgm:t>
        <a:bodyPr/>
        <a:lstStyle/>
        <a:p>
          <a:pPr algn="ctr" rtl="0"/>
          <a:r>
            <a:rPr lang="ru-RU" sz="1600" dirty="0" smtClean="0">
              <a:solidFill>
                <a:schemeClr val="tx1"/>
              </a:solidFill>
            </a:rPr>
            <a:t>«Включайся и будь успешен!»</a:t>
          </a:r>
        </a:p>
        <a:p>
          <a:pPr algn="ctr" rtl="0"/>
          <a:r>
            <a:rPr lang="ru-RU" sz="1600" dirty="0" smtClean="0">
              <a:solidFill>
                <a:schemeClr val="tx1"/>
              </a:solidFill>
            </a:rPr>
            <a:t>Тематические экскурсии</a:t>
          </a:r>
          <a:endParaRPr lang="ru-RU" sz="1600" dirty="0">
            <a:solidFill>
              <a:schemeClr val="tx1"/>
            </a:solidFill>
          </a:endParaRPr>
        </a:p>
      </dgm:t>
    </dgm:pt>
    <dgm:pt modelId="{B5C08A69-1273-434E-91B5-428D9118DD4A}" type="parTrans" cxnId="{0753F579-B3C6-49ED-8F68-274912B89F39}">
      <dgm:prSet/>
      <dgm:spPr/>
      <dgm:t>
        <a:bodyPr/>
        <a:lstStyle/>
        <a:p>
          <a:endParaRPr lang="ru-RU"/>
        </a:p>
      </dgm:t>
    </dgm:pt>
    <dgm:pt modelId="{0C2E9053-522A-4DC4-B99C-E40914ECAFAE}" type="sibTrans" cxnId="{0753F579-B3C6-49ED-8F68-274912B89F39}">
      <dgm:prSet/>
      <dgm:spPr/>
      <dgm:t>
        <a:bodyPr/>
        <a:lstStyle/>
        <a:p>
          <a:endParaRPr lang="ru-RU"/>
        </a:p>
      </dgm:t>
    </dgm:pt>
    <dgm:pt modelId="{6F5DCAE4-6274-4976-8D0A-CC5329F9C1C9}">
      <dgm:prSet custT="1"/>
      <dgm:spPr>
        <a:solidFill>
          <a:srgbClr val="92D050"/>
        </a:solidFill>
      </dgm:spPr>
      <dgm:t>
        <a:bodyPr/>
        <a:lstStyle/>
        <a:p>
          <a:pPr algn="ctr" rtl="0"/>
          <a:r>
            <a:rPr lang="ru-RU" sz="1600" dirty="0" smtClean="0">
              <a:solidFill>
                <a:schemeClr val="tx1"/>
              </a:solidFill>
            </a:rPr>
            <a:t>Консультации специалистов Службы</a:t>
          </a:r>
          <a:endParaRPr lang="ru-RU" sz="1600" dirty="0">
            <a:solidFill>
              <a:schemeClr val="tx1"/>
            </a:solidFill>
          </a:endParaRPr>
        </a:p>
      </dgm:t>
    </dgm:pt>
    <dgm:pt modelId="{93F34B54-7F04-40B2-9429-7D18065551A7}" type="parTrans" cxnId="{0194E302-F34A-4092-9D90-E06A11421BE1}">
      <dgm:prSet/>
      <dgm:spPr/>
      <dgm:t>
        <a:bodyPr/>
        <a:lstStyle/>
        <a:p>
          <a:endParaRPr lang="ru-RU"/>
        </a:p>
      </dgm:t>
    </dgm:pt>
    <dgm:pt modelId="{3D1BA056-FAA7-46D5-89C5-339D8340A942}" type="sibTrans" cxnId="{0194E302-F34A-4092-9D90-E06A11421BE1}">
      <dgm:prSet/>
      <dgm:spPr/>
      <dgm:t>
        <a:bodyPr/>
        <a:lstStyle/>
        <a:p>
          <a:endParaRPr lang="ru-RU"/>
        </a:p>
      </dgm:t>
    </dgm:pt>
    <dgm:pt modelId="{1150CE49-9A80-4D2F-9253-CE34D1772892}" type="pres">
      <dgm:prSet presAssocID="{340BC87A-EDAD-4C39-88DD-305FAE199122}" presName="linear" presStyleCnt="0">
        <dgm:presLayoutVars>
          <dgm:animLvl val="lvl"/>
          <dgm:resizeHandles val="exact"/>
        </dgm:presLayoutVars>
      </dgm:prSet>
      <dgm:spPr/>
      <dgm:t>
        <a:bodyPr/>
        <a:lstStyle/>
        <a:p>
          <a:endParaRPr lang="ru-RU"/>
        </a:p>
      </dgm:t>
    </dgm:pt>
    <dgm:pt modelId="{66BF6FB9-B57A-48C9-93AF-6C82E0AAF466}" type="pres">
      <dgm:prSet presAssocID="{BC63F9E7-236E-409B-ACB3-AA1DA3C9E350}" presName="parentText" presStyleLbl="node1" presStyleIdx="0" presStyleCnt="5" custLinFactNeighborX="270" custLinFactNeighborY="-76630">
        <dgm:presLayoutVars>
          <dgm:chMax val="0"/>
          <dgm:bulletEnabled val="1"/>
        </dgm:presLayoutVars>
      </dgm:prSet>
      <dgm:spPr/>
      <dgm:t>
        <a:bodyPr/>
        <a:lstStyle/>
        <a:p>
          <a:endParaRPr lang="ru-RU"/>
        </a:p>
      </dgm:t>
    </dgm:pt>
    <dgm:pt modelId="{8892CFFF-9B37-41AB-9DEA-3AF0A5EBE0DA}" type="pres">
      <dgm:prSet presAssocID="{75EAB6A9-AB84-4F17-A548-B1A99F71A60B}" presName="spacer" presStyleCnt="0"/>
      <dgm:spPr/>
    </dgm:pt>
    <dgm:pt modelId="{04E02AFC-FF5B-47C2-A0AE-D657AB4C835B}" type="pres">
      <dgm:prSet presAssocID="{07537D89-E0BC-4FD3-9AF5-47207A5CE4B4}" presName="parentText" presStyleLbl="node1" presStyleIdx="1" presStyleCnt="5" custLinFactNeighborX="3125" custLinFactNeighborY="-12968">
        <dgm:presLayoutVars>
          <dgm:chMax val="0"/>
          <dgm:bulletEnabled val="1"/>
        </dgm:presLayoutVars>
      </dgm:prSet>
      <dgm:spPr/>
      <dgm:t>
        <a:bodyPr/>
        <a:lstStyle/>
        <a:p>
          <a:endParaRPr lang="ru-RU"/>
        </a:p>
      </dgm:t>
    </dgm:pt>
    <dgm:pt modelId="{366B339E-4C0A-4024-9976-9485854B3345}" type="pres">
      <dgm:prSet presAssocID="{BF0D0673-4532-4FDA-B821-7682B94F07B3}" presName="spacer" presStyleCnt="0"/>
      <dgm:spPr/>
    </dgm:pt>
    <dgm:pt modelId="{0BD8C92E-5E2D-42F0-ACA6-CE47920A8B15}" type="pres">
      <dgm:prSet presAssocID="{4A640F70-E288-434D-9B9B-FEC232498B51}" presName="parentText" presStyleLbl="node1" presStyleIdx="2" presStyleCnt="5" custLinFactNeighborY="-26829">
        <dgm:presLayoutVars>
          <dgm:chMax val="0"/>
          <dgm:bulletEnabled val="1"/>
        </dgm:presLayoutVars>
      </dgm:prSet>
      <dgm:spPr/>
      <dgm:t>
        <a:bodyPr/>
        <a:lstStyle/>
        <a:p>
          <a:endParaRPr lang="ru-RU"/>
        </a:p>
      </dgm:t>
    </dgm:pt>
    <dgm:pt modelId="{76FDCBFE-849A-491A-A9BF-D337378B2DEE}" type="pres">
      <dgm:prSet presAssocID="{BAA89BBA-9747-43F8-872D-27D5A03A9A12}" presName="spacer" presStyleCnt="0"/>
      <dgm:spPr/>
    </dgm:pt>
    <dgm:pt modelId="{6B65BF19-07D4-473E-8B5C-E8AD301FFA4C}" type="pres">
      <dgm:prSet presAssocID="{8266B76B-87DF-4CC2-A566-E25FC976381E}" presName="parentText" presStyleLbl="node1" presStyleIdx="3" presStyleCnt="5">
        <dgm:presLayoutVars>
          <dgm:chMax val="0"/>
          <dgm:bulletEnabled val="1"/>
        </dgm:presLayoutVars>
      </dgm:prSet>
      <dgm:spPr/>
      <dgm:t>
        <a:bodyPr/>
        <a:lstStyle/>
        <a:p>
          <a:endParaRPr lang="ru-RU"/>
        </a:p>
      </dgm:t>
    </dgm:pt>
    <dgm:pt modelId="{0EF33DF1-9885-40D6-B8C1-B46F7402A452}" type="pres">
      <dgm:prSet presAssocID="{0C2E9053-522A-4DC4-B99C-E40914ECAFAE}" presName="spacer" presStyleCnt="0"/>
      <dgm:spPr/>
    </dgm:pt>
    <dgm:pt modelId="{57D42D97-33F9-45B6-802C-F3DB86BB4133}" type="pres">
      <dgm:prSet presAssocID="{6F5DCAE4-6274-4976-8D0A-CC5329F9C1C9}" presName="parentText" presStyleLbl="node1" presStyleIdx="4" presStyleCnt="5">
        <dgm:presLayoutVars>
          <dgm:chMax val="0"/>
          <dgm:bulletEnabled val="1"/>
        </dgm:presLayoutVars>
      </dgm:prSet>
      <dgm:spPr/>
      <dgm:t>
        <a:bodyPr/>
        <a:lstStyle/>
        <a:p>
          <a:endParaRPr lang="ru-RU"/>
        </a:p>
      </dgm:t>
    </dgm:pt>
  </dgm:ptLst>
  <dgm:cxnLst>
    <dgm:cxn modelId="{F73904A9-4DE0-4A1F-BB14-B60CEF238E05}" type="presOf" srcId="{07537D89-E0BC-4FD3-9AF5-47207A5CE4B4}" destId="{04E02AFC-FF5B-47C2-A0AE-D657AB4C835B}" srcOrd="0" destOrd="0" presId="urn:microsoft.com/office/officeart/2005/8/layout/vList2"/>
    <dgm:cxn modelId="{8E215542-EF7D-4744-A4D6-545719E3F6B8}" type="presOf" srcId="{4A640F70-E288-434D-9B9B-FEC232498B51}" destId="{0BD8C92E-5E2D-42F0-ACA6-CE47920A8B15}" srcOrd="0" destOrd="0" presId="urn:microsoft.com/office/officeart/2005/8/layout/vList2"/>
    <dgm:cxn modelId="{52A72910-A5D5-472A-85E2-B6ED436455CF}" srcId="{340BC87A-EDAD-4C39-88DD-305FAE199122}" destId="{BC63F9E7-236E-409B-ACB3-AA1DA3C9E350}" srcOrd="0" destOrd="0" parTransId="{94D1A1C1-A8C7-4E50-A73D-65FF52C9CF05}" sibTransId="{75EAB6A9-AB84-4F17-A548-B1A99F71A60B}"/>
    <dgm:cxn modelId="{8FABA2F7-54F0-4204-B06F-346F9EA53FA7}" type="presOf" srcId="{6F5DCAE4-6274-4976-8D0A-CC5329F9C1C9}" destId="{57D42D97-33F9-45B6-802C-F3DB86BB4133}" srcOrd="0" destOrd="0" presId="urn:microsoft.com/office/officeart/2005/8/layout/vList2"/>
    <dgm:cxn modelId="{DD1111AB-3150-47E3-8C9C-98F9E264FE53}" type="presOf" srcId="{BC63F9E7-236E-409B-ACB3-AA1DA3C9E350}" destId="{66BF6FB9-B57A-48C9-93AF-6C82E0AAF466}" srcOrd="0" destOrd="0" presId="urn:microsoft.com/office/officeart/2005/8/layout/vList2"/>
    <dgm:cxn modelId="{0194E302-F34A-4092-9D90-E06A11421BE1}" srcId="{340BC87A-EDAD-4C39-88DD-305FAE199122}" destId="{6F5DCAE4-6274-4976-8D0A-CC5329F9C1C9}" srcOrd="4" destOrd="0" parTransId="{93F34B54-7F04-40B2-9429-7D18065551A7}" sibTransId="{3D1BA056-FAA7-46D5-89C5-339D8340A942}"/>
    <dgm:cxn modelId="{75C33DEC-A863-449D-9C41-2559BAE1188C}" type="presOf" srcId="{8266B76B-87DF-4CC2-A566-E25FC976381E}" destId="{6B65BF19-07D4-473E-8B5C-E8AD301FFA4C}" srcOrd="0" destOrd="0" presId="urn:microsoft.com/office/officeart/2005/8/layout/vList2"/>
    <dgm:cxn modelId="{CE5C08E6-E4DC-4CE0-86AF-FB8E3FA68156}" srcId="{340BC87A-EDAD-4C39-88DD-305FAE199122}" destId="{4A640F70-E288-434D-9B9B-FEC232498B51}" srcOrd="2" destOrd="0" parTransId="{B7101D7E-CAA6-4A25-8D84-C8983BE02EF4}" sibTransId="{BAA89BBA-9747-43F8-872D-27D5A03A9A12}"/>
    <dgm:cxn modelId="{0753F579-B3C6-49ED-8F68-274912B89F39}" srcId="{340BC87A-EDAD-4C39-88DD-305FAE199122}" destId="{8266B76B-87DF-4CC2-A566-E25FC976381E}" srcOrd="3" destOrd="0" parTransId="{B5C08A69-1273-434E-91B5-428D9118DD4A}" sibTransId="{0C2E9053-522A-4DC4-B99C-E40914ECAFAE}"/>
    <dgm:cxn modelId="{2F11BE92-5981-46F7-838F-19404316EF62}" type="presOf" srcId="{340BC87A-EDAD-4C39-88DD-305FAE199122}" destId="{1150CE49-9A80-4D2F-9253-CE34D1772892}" srcOrd="0" destOrd="0" presId="urn:microsoft.com/office/officeart/2005/8/layout/vList2"/>
    <dgm:cxn modelId="{F7814ACC-E9F7-4630-A909-A25F054F1953}" srcId="{340BC87A-EDAD-4C39-88DD-305FAE199122}" destId="{07537D89-E0BC-4FD3-9AF5-47207A5CE4B4}" srcOrd="1" destOrd="0" parTransId="{85F813DC-25D0-46EA-B671-2C57341D1EBC}" sibTransId="{BF0D0673-4532-4FDA-B821-7682B94F07B3}"/>
    <dgm:cxn modelId="{55AD8B65-7982-4320-86B8-4249B303A1BC}" type="presParOf" srcId="{1150CE49-9A80-4D2F-9253-CE34D1772892}" destId="{66BF6FB9-B57A-48C9-93AF-6C82E0AAF466}" srcOrd="0" destOrd="0" presId="urn:microsoft.com/office/officeart/2005/8/layout/vList2"/>
    <dgm:cxn modelId="{A4ECF815-B6B6-412D-8BA3-20D39A99F364}" type="presParOf" srcId="{1150CE49-9A80-4D2F-9253-CE34D1772892}" destId="{8892CFFF-9B37-41AB-9DEA-3AF0A5EBE0DA}" srcOrd="1" destOrd="0" presId="urn:microsoft.com/office/officeart/2005/8/layout/vList2"/>
    <dgm:cxn modelId="{54421CBA-C558-4B03-8A81-1D715CF45BDD}" type="presParOf" srcId="{1150CE49-9A80-4D2F-9253-CE34D1772892}" destId="{04E02AFC-FF5B-47C2-A0AE-D657AB4C835B}" srcOrd="2" destOrd="0" presId="urn:microsoft.com/office/officeart/2005/8/layout/vList2"/>
    <dgm:cxn modelId="{FA120B0C-8FD5-42C5-96AE-DFA55CE7E8C2}" type="presParOf" srcId="{1150CE49-9A80-4D2F-9253-CE34D1772892}" destId="{366B339E-4C0A-4024-9976-9485854B3345}" srcOrd="3" destOrd="0" presId="urn:microsoft.com/office/officeart/2005/8/layout/vList2"/>
    <dgm:cxn modelId="{C1ABE15B-AE6F-41C3-92B9-3FC51A8D4425}" type="presParOf" srcId="{1150CE49-9A80-4D2F-9253-CE34D1772892}" destId="{0BD8C92E-5E2D-42F0-ACA6-CE47920A8B15}" srcOrd="4" destOrd="0" presId="urn:microsoft.com/office/officeart/2005/8/layout/vList2"/>
    <dgm:cxn modelId="{F7AE326A-04BB-4A0B-9C77-513CE097B781}" type="presParOf" srcId="{1150CE49-9A80-4D2F-9253-CE34D1772892}" destId="{76FDCBFE-849A-491A-A9BF-D337378B2DEE}" srcOrd="5" destOrd="0" presId="urn:microsoft.com/office/officeart/2005/8/layout/vList2"/>
    <dgm:cxn modelId="{3855216B-2BD5-44A2-A918-690295D579B6}" type="presParOf" srcId="{1150CE49-9A80-4D2F-9253-CE34D1772892}" destId="{6B65BF19-07D4-473E-8B5C-E8AD301FFA4C}" srcOrd="6" destOrd="0" presId="urn:microsoft.com/office/officeart/2005/8/layout/vList2"/>
    <dgm:cxn modelId="{459DBEC8-5300-46EA-910A-989F34B22AF9}" type="presParOf" srcId="{1150CE49-9A80-4D2F-9253-CE34D1772892}" destId="{0EF33DF1-9885-40D6-B8C1-B46F7402A452}" srcOrd="7" destOrd="0" presId="urn:microsoft.com/office/officeart/2005/8/layout/vList2"/>
    <dgm:cxn modelId="{360EFA2D-2935-456A-A5CD-09A41B743B75}" type="presParOf" srcId="{1150CE49-9A80-4D2F-9253-CE34D1772892}" destId="{57D42D97-33F9-45B6-802C-F3DB86BB4133}"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96FD0E-1914-4F35-BE4F-AA5DEDD0DE5D}"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ru-RU"/>
        </a:p>
      </dgm:t>
    </dgm:pt>
    <dgm:pt modelId="{FF54460E-A58B-48D8-AF16-310AB7495135}">
      <dgm:prSet phldrT="[Текст]" custT="1"/>
      <dgm:spPr/>
      <dgm:t>
        <a:bodyPr/>
        <a:lstStyle/>
        <a:p>
          <a:r>
            <a:rPr lang="ru-RU" sz="1600" b="0" dirty="0" smtClean="0">
              <a:solidFill>
                <a:schemeClr val="tx1"/>
              </a:solidFill>
              <a:latin typeface="+mn-lt"/>
              <a:cs typeface="Times New Roman" pitchFamily="18" charset="0"/>
            </a:rPr>
            <a:t>Беседа с ребенком и опекуном, с отделом опеки и попечительства; семейная </a:t>
          </a:r>
          <a:r>
            <a:rPr lang="ru-RU" sz="1600" b="0" dirty="0" err="1" smtClean="0">
              <a:solidFill>
                <a:schemeClr val="tx1"/>
              </a:solidFill>
              <a:latin typeface="+mn-lt"/>
              <a:cs typeface="Times New Roman" pitchFamily="18" charset="0"/>
            </a:rPr>
            <a:t>социограмма</a:t>
          </a:r>
          <a:endParaRPr lang="ru-RU" sz="1600" b="0" dirty="0">
            <a:solidFill>
              <a:schemeClr val="tx1"/>
            </a:solidFill>
            <a:latin typeface="+mn-lt"/>
            <a:cs typeface="Times New Roman" pitchFamily="18" charset="0"/>
          </a:endParaRPr>
        </a:p>
      </dgm:t>
    </dgm:pt>
    <dgm:pt modelId="{D0AA2819-BA25-4AB7-9FCC-9F65DD025734}" type="parTrans" cxnId="{143B4523-BE9A-4B51-8C48-D7A6B1808C54}">
      <dgm:prSet/>
      <dgm:spPr/>
      <dgm:t>
        <a:bodyPr/>
        <a:lstStyle/>
        <a:p>
          <a:endParaRPr lang="ru-RU"/>
        </a:p>
      </dgm:t>
    </dgm:pt>
    <dgm:pt modelId="{54E9671A-0613-4E87-AF3E-54920A98431D}" type="sibTrans" cxnId="{143B4523-BE9A-4B51-8C48-D7A6B1808C54}">
      <dgm:prSet/>
      <dgm:spPr/>
      <dgm:t>
        <a:bodyPr/>
        <a:lstStyle/>
        <a:p>
          <a:endParaRPr lang="ru-RU"/>
        </a:p>
      </dgm:t>
    </dgm:pt>
    <dgm:pt modelId="{AC3B5C7F-13A6-492E-A864-35BB929B4AAB}">
      <dgm:prSet phldrT="[Текст]" custT="1"/>
      <dgm:spPr/>
      <dgm:t>
        <a:bodyPr/>
        <a:lstStyle/>
        <a:p>
          <a:pPr algn="ctr"/>
          <a:r>
            <a:rPr lang="ru-RU" sz="1600" b="0" u="sng" dirty="0" smtClean="0">
              <a:solidFill>
                <a:schemeClr val="tx1"/>
              </a:solidFill>
              <a:latin typeface="+mn-lt"/>
            </a:rPr>
            <a:t>СЕМЬЯ Н.</a:t>
          </a:r>
        </a:p>
        <a:p>
          <a:pPr algn="just"/>
          <a:r>
            <a:rPr lang="ru-RU" sz="1600" b="0" dirty="0" smtClean="0">
              <a:solidFill>
                <a:schemeClr val="tx1"/>
              </a:solidFill>
              <a:latin typeface="+mn-lt"/>
              <a:cs typeface="Times New Roman" pitchFamily="18" charset="0"/>
            </a:rPr>
            <a:t>- ребенок не соответствует ожиданиям, раннее созданным представлениям, </a:t>
          </a:r>
        </a:p>
        <a:p>
          <a:pPr algn="just"/>
          <a:r>
            <a:rPr lang="ru-RU" sz="1600" b="0" dirty="0" smtClean="0">
              <a:solidFill>
                <a:schemeClr val="tx1"/>
              </a:solidFill>
              <a:latin typeface="+mn-lt"/>
              <a:cs typeface="Times New Roman" pitchFamily="18" charset="0"/>
            </a:rPr>
            <a:t>- у опекуна  появилось неприязненное отношение к ребенку, эмоциональное отчуждение, невротические срывы;</a:t>
          </a:r>
        </a:p>
        <a:p>
          <a:pPr algn="just"/>
          <a:r>
            <a:rPr lang="ru-RU" sz="1600" b="0" dirty="0" smtClean="0">
              <a:solidFill>
                <a:schemeClr val="tx1"/>
              </a:solidFill>
              <a:latin typeface="+mn-lt"/>
              <a:cs typeface="Times New Roman" pitchFamily="18" charset="0"/>
            </a:rPr>
            <a:t>- снижение </a:t>
          </a:r>
          <a:r>
            <a:rPr lang="ru-RU" sz="1600" b="0" dirty="0" err="1" smtClean="0">
              <a:solidFill>
                <a:schemeClr val="tx1"/>
              </a:solidFill>
              <a:latin typeface="+mn-lt"/>
              <a:cs typeface="Times New Roman" pitchFamily="18" charset="0"/>
            </a:rPr>
            <a:t>ресурсности</a:t>
          </a:r>
          <a:r>
            <a:rPr lang="ru-RU" sz="1600" b="0" dirty="0" smtClean="0">
              <a:solidFill>
                <a:schemeClr val="tx1"/>
              </a:solidFill>
              <a:latin typeface="+mn-lt"/>
              <a:cs typeface="Times New Roman" pitchFamily="18" charset="0"/>
            </a:rPr>
            <a:t> опекуна из-за негативного влияния родственников.- (мамы опекуна) ослабление контроля, степени участия в жизни ребенка.</a:t>
          </a:r>
          <a:endParaRPr lang="ru-RU" sz="1600" b="0" dirty="0">
            <a:solidFill>
              <a:schemeClr val="tx1"/>
            </a:solidFill>
            <a:latin typeface="+mn-lt"/>
            <a:cs typeface="Times New Roman" pitchFamily="18" charset="0"/>
          </a:endParaRPr>
        </a:p>
      </dgm:t>
    </dgm:pt>
    <dgm:pt modelId="{980E7E37-F9AB-4A80-97B1-8BB067D85B9D}" type="parTrans" cxnId="{AF38B1E2-1B75-4484-99ED-407C9F439229}">
      <dgm:prSet/>
      <dgm:spPr/>
      <dgm:t>
        <a:bodyPr/>
        <a:lstStyle/>
        <a:p>
          <a:endParaRPr lang="ru-RU"/>
        </a:p>
      </dgm:t>
    </dgm:pt>
    <dgm:pt modelId="{24EF77BD-86D0-4FD3-AEA2-57CAEC5B8120}" type="sibTrans" cxnId="{AF38B1E2-1B75-4484-99ED-407C9F439229}">
      <dgm:prSet/>
      <dgm:spPr/>
      <dgm:t>
        <a:bodyPr/>
        <a:lstStyle/>
        <a:p>
          <a:endParaRPr lang="ru-RU"/>
        </a:p>
      </dgm:t>
    </dgm:pt>
    <dgm:pt modelId="{FA2B9159-FB87-44E6-AA4B-325DF4BCED0A}">
      <dgm:prSet phldrT="[Текст]" custT="1"/>
      <dgm:spPr/>
      <dgm:t>
        <a:bodyPr/>
        <a:lstStyle/>
        <a:p>
          <a:pPr algn="ctr"/>
          <a:r>
            <a:rPr lang="ru-RU" sz="1600" b="0" u="sng" dirty="0" smtClean="0">
              <a:solidFill>
                <a:schemeClr val="tx1"/>
              </a:solidFill>
            </a:rPr>
            <a:t>СЕМЬЯ С.</a:t>
          </a:r>
          <a:endParaRPr lang="ru-RU" sz="1600" b="0" dirty="0" smtClean="0">
            <a:solidFill>
              <a:schemeClr val="tx1"/>
            </a:solidFill>
          </a:endParaRPr>
        </a:p>
        <a:p>
          <a:pPr algn="just"/>
          <a:r>
            <a:rPr lang="ru-RU" sz="1600" b="0" dirty="0" smtClean="0">
              <a:solidFill>
                <a:schemeClr val="tx1"/>
              </a:solidFill>
              <a:latin typeface="+mn-lt"/>
              <a:cs typeface="Times New Roman" pitchFamily="18" charset="0"/>
            </a:rPr>
            <a:t>- конфликтные взаимоотношения в семье на этапе адаптации </a:t>
          </a:r>
        </a:p>
        <a:p>
          <a:pPr algn="just"/>
          <a:r>
            <a:rPr lang="ru-RU" sz="1600" b="0" dirty="0" smtClean="0">
              <a:solidFill>
                <a:schemeClr val="tx1"/>
              </a:solidFill>
              <a:latin typeface="+mn-lt"/>
              <a:cs typeface="Times New Roman" pitchFamily="18" charset="0"/>
            </a:rPr>
            <a:t>-  большой возрастной разрыв, конфликт поколений</a:t>
          </a:r>
        </a:p>
        <a:p>
          <a:pPr algn="just"/>
          <a:r>
            <a:rPr lang="ru-RU" sz="1600" b="0" dirty="0" smtClean="0">
              <a:solidFill>
                <a:schemeClr val="tx1"/>
              </a:solidFill>
              <a:latin typeface="+mn-lt"/>
              <a:cs typeface="Times New Roman" pitchFamily="18" charset="0"/>
            </a:rPr>
            <a:t>- сравнивание опекаемого с успешными детьми не в пользу первого</a:t>
          </a:r>
        </a:p>
        <a:p>
          <a:pPr algn="just"/>
          <a:r>
            <a:rPr lang="ru-RU" sz="1600" b="0" dirty="0" smtClean="0">
              <a:solidFill>
                <a:schemeClr val="tx1"/>
              </a:solidFill>
              <a:latin typeface="+mn-lt"/>
              <a:cs typeface="Times New Roman" pitchFamily="18" charset="0"/>
            </a:rPr>
            <a:t>- </a:t>
          </a:r>
          <a:r>
            <a:rPr lang="ru-RU" sz="1600" b="0" dirty="0" err="1" smtClean="0">
              <a:solidFill>
                <a:schemeClr val="tx1"/>
              </a:solidFill>
              <a:latin typeface="+mn-lt"/>
              <a:cs typeface="Times New Roman" pitchFamily="18" charset="0"/>
            </a:rPr>
            <a:t>гиперопека</a:t>
          </a:r>
          <a:r>
            <a:rPr lang="ru-RU" sz="1600" b="0" dirty="0" smtClean="0">
              <a:solidFill>
                <a:schemeClr val="tx1"/>
              </a:solidFill>
              <a:latin typeface="+mn-lt"/>
              <a:cs typeface="Times New Roman" pitchFamily="18" charset="0"/>
            </a:rPr>
            <a:t>, невозможность самостоятельных действий ребенка даже в режимных моментах</a:t>
          </a:r>
          <a:endParaRPr lang="ru-RU" sz="1600" b="0" dirty="0">
            <a:solidFill>
              <a:schemeClr val="tx1"/>
            </a:solidFill>
            <a:latin typeface="+mn-lt"/>
            <a:cs typeface="Times New Roman" pitchFamily="18" charset="0"/>
          </a:endParaRPr>
        </a:p>
      </dgm:t>
    </dgm:pt>
    <dgm:pt modelId="{8C216D73-3DEA-4748-A16C-FC5E5ACDA59C}" type="parTrans" cxnId="{EE3BC859-B85C-4951-9CFD-52BEDA4F85D9}">
      <dgm:prSet/>
      <dgm:spPr/>
      <dgm:t>
        <a:bodyPr/>
        <a:lstStyle/>
        <a:p>
          <a:endParaRPr lang="ru-RU"/>
        </a:p>
      </dgm:t>
    </dgm:pt>
    <dgm:pt modelId="{15B66E1E-8C00-47CB-AC33-6EC2A0A0A024}" type="sibTrans" cxnId="{EE3BC859-B85C-4951-9CFD-52BEDA4F85D9}">
      <dgm:prSet/>
      <dgm:spPr/>
      <dgm:t>
        <a:bodyPr/>
        <a:lstStyle/>
        <a:p>
          <a:endParaRPr lang="ru-RU"/>
        </a:p>
      </dgm:t>
    </dgm:pt>
    <dgm:pt modelId="{5519947A-8D47-4C7E-9ACE-E36C0B555BAB}" type="pres">
      <dgm:prSet presAssocID="{BC96FD0E-1914-4F35-BE4F-AA5DEDD0DE5D}" presName="hierChild1" presStyleCnt="0">
        <dgm:presLayoutVars>
          <dgm:chPref val="1"/>
          <dgm:dir/>
          <dgm:animOne val="branch"/>
          <dgm:animLvl val="lvl"/>
          <dgm:resizeHandles/>
        </dgm:presLayoutVars>
      </dgm:prSet>
      <dgm:spPr/>
      <dgm:t>
        <a:bodyPr/>
        <a:lstStyle/>
        <a:p>
          <a:endParaRPr lang="ru-RU"/>
        </a:p>
      </dgm:t>
    </dgm:pt>
    <dgm:pt modelId="{B1753C1E-839F-4924-BE12-5A28941FB373}" type="pres">
      <dgm:prSet presAssocID="{FF54460E-A58B-48D8-AF16-310AB7495135}" presName="hierRoot1" presStyleCnt="0"/>
      <dgm:spPr/>
      <dgm:t>
        <a:bodyPr/>
        <a:lstStyle/>
        <a:p>
          <a:endParaRPr lang="ru-RU"/>
        </a:p>
      </dgm:t>
    </dgm:pt>
    <dgm:pt modelId="{A760F193-8DDE-4032-AC5C-FF9B3DA8B59E}" type="pres">
      <dgm:prSet presAssocID="{FF54460E-A58B-48D8-AF16-310AB7495135}" presName="composite" presStyleCnt="0"/>
      <dgm:spPr/>
      <dgm:t>
        <a:bodyPr/>
        <a:lstStyle/>
        <a:p>
          <a:endParaRPr lang="ru-RU"/>
        </a:p>
      </dgm:t>
    </dgm:pt>
    <dgm:pt modelId="{BFFC79F7-5CAA-4DE7-BC4C-64FE5B651574}" type="pres">
      <dgm:prSet presAssocID="{FF54460E-A58B-48D8-AF16-310AB7495135}" presName="background" presStyleLbl="node0" presStyleIdx="0" presStyleCnt="1"/>
      <dgm:spPr/>
      <dgm:t>
        <a:bodyPr/>
        <a:lstStyle/>
        <a:p>
          <a:endParaRPr lang="ru-RU"/>
        </a:p>
      </dgm:t>
    </dgm:pt>
    <dgm:pt modelId="{48148184-69C8-4E46-858F-0ADF91B50580}" type="pres">
      <dgm:prSet presAssocID="{FF54460E-A58B-48D8-AF16-310AB7495135}" presName="text" presStyleLbl="fgAcc0" presStyleIdx="0" presStyleCnt="1" custScaleX="169048" custScaleY="126583" custLinFactNeighborX="24577" custLinFactNeighborY="22385">
        <dgm:presLayoutVars>
          <dgm:chPref val="3"/>
        </dgm:presLayoutVars>
      </dgm:prSet>
      <dgm:spPr>
        <a:prstGeom prst="plaque">
          <a:avLst/>
        </a:prstGeom>
      </dgm:spPr>
      <dgm:t>
        <a:bodyPr/>
        <a:lstStyle/>
        <a:p>
          <a:endParaRPr lang="ru-RU"/>
        </a:p>
      </dgm:t>
    </dgm:pt>
    <dgm:pt modelId="{6282C4C8-0C01-480E-9A52-D486DF0D04BA}" type="pres">
      <dgm:prSet presAssocID="{FF54460E-A58B-48D8-AF16-310AB7495135}" presName="hierChild2" presStyleCnt="0"/>
      <dgm:spPr/>
      <dgm:t>
        <a:bodyPr/>
        <a:lstStyle/>
        <a:p>
          <a:endParaRPr lang="ru-RU"/>
        </a:p>
      </dgm:t>
    </dgm:pt>
    <dgm:pt modelId="{455B01F1-91D9-422F-B0A5-495237D7C2F8}" type="pres">
      <dgm:prSet presAssocID="{980E7E37-F9AB-4A80-97B1-8BB067D85B9D}" presName="Name10" presStyleLbl="parChTrans1D2" presStyleIdx="0" presStyleCnt="2"/>
      <dgm:spPr/>
      <dgm:t>
        <a:bodyPr/>
        <a:lstStyle/>
        <a:p>
          <a:endParaRPr lang="ru-RU"/>
        </a:p>
      </dgm:t>
    </dgm:pt>
    <dgm:pt modelId="{FB37B550-D4A2-423A-A23F-7527052E6553}" type="pres">
      <dgm:prSet presAssocID="{AC3B5C7F-13A6-492E-A864-35BB929B4AAB}" presName="hierRoot2" presStyleCnt="0"/>
      <dgm:spPr/>
      <dgm:t>
        <a:bodyPr/>
        <a:lstStyle/>
        <a:p>
          <a:endParaRPr lang="ru-RU"/>
        </a:p>
      </dgm:t>
    </dgm:pt>
    <dgm:pt modelId="{155AB1EA-2122-4974-97A4-E6604989F169}" type="pres">
      <dgm:prSet presAssocID="{AC3B5C7F-13A6-492E-A864-35BB929B4AAB}" presName="composite2" presStyleCnt="0"/>
      <dgm:spPr/>
      <dgm:t>
        <a:bodyPr/>
        <a:lstStyle/>
        <a:p>
          <a:endParaRPr lang="ru-RU"/>
        </a:p>
      </dgm:t>
    </dgm:pt>
    <dgm:pt modelId="{A319A4AE-6C75-4997-B47E-A63BDD0F8746}" type="pres">
      <dgm:prSet presAssocID="{AC3B5C7F-13A6-492E-A864-35BB929B4AAB}" presName="background2" presStyleLbl="node2" presStyleIdx="0" presStyleCnt="2"/>
      <dgm:spPr/>
      <dgm:t>
        <a:bodyPr/>
        <a:lstStyle/>
        <a:p>
          <a:endParaRPr lang="ru-RU"/>
        </a:p>
      </dgm:t>
    </dgm:pt>
    <dgm:pt modelId="{149306E4-E747-4231-9CD7-212BA342AFE7}" type="pres">
      <dgm:prSet presAssocID="{AC3B5C7F-13A6-492E-A864-35BB929B4AAB}" presName="text2" presStyleLbl="fgAcc2" presStyleIdx="0" presStyleCnt="2" custScaleX="198412" custScaleY="275934" custLinFactNeighborX="32264" custLinFactNeighborY="7457">
        <dgm:presLayoutVars>
          <dgm:chPref val="3"/>
        </dgm:presLayoutVars>
      </dgm:prSet>
      <dgm:spPr/>
      <dgm:t>
        <a:bodyPr/>
        <a:lstStyle/>
        <a:p>
          <a:endParaRPr lang="ru-RU"/>
        </a:p>
      </dgm:t>
    </dgm:pt>
    <dgm:pt modelId="{21E6EF75-FC64-4934-A29F-6F9CAF5E7C8B}" type="pres">
      <dgm:prSet presAssocID="{AC3B5C7F-13A6-492E-A864-35BB929B4AAB}" presName="hierChild3" presStyleCnt="0"/>
      <dgm:spPr/>
      <dgm:t>
        <a:bodyPr/>
        <a:lstStyle/>
        <a:p>
          <a:endParaRPr lang="ru-RU"/>
        </a:p>
      </dgm:t>
    </dgm:pt>
    <dgm:pt modelId="{FCFA9EFD-4DDA-4ABA-84A7-D7971D3FE41A}" type="pres">
      <dgm:prSet presAssocID="{8C216D73-3DEA-4748-A16C-FC5E5ACDA59C}" presName="Name10" presStyleLbl="parChTrans1D2" presStyleIdx="1" presStyleCnt="2"/>
      <dgm:spPr/>
      <dgm:t>
        <a:bodyPr/>
        <a:lstStyle/>
        <a:p>
          <a:endParaRPr lang="ru-RU"/>
        </a:p>
      </dgm:t>
    </dgm:pt>
    <dgm:pt modelId="{403C2EFC-706D-46D0-A181-A31E3F2E1BB9}" type="pres">
      <dgm:prSet presAssocID="{FA2B9159-FB87-44E6-AA4B-325DF4BCED0A}" presName="hierRoot2" presStyleCnt="0"/>
      <dgm:spPr/>
      <dgm:t>
        <a:bodyPr/>
        <a:lstStyle/>
        <a:p>
          <a:endParaRPr lang="ru-RU"/>
        </a:p>
      </dgm:t>
    </dgm:pt>
    <dgm:pt modelId="{9D2D8972-30A2-45F2-9FC8-42B53B50A1BE}" type="pres">
      <dgm:prSet presAssocID="{FA2B9159-FB87-44E6-AA4B-325DF4BCED0A}" presName="composite2" presStyleCnt="0"/>
      <dgm:spPr/>
      <dgm:t>
        <a:bodyPr/>
        <a:lstStyle/>
        <a:p>
          <a:endParaRPr lang="ru-RU"/>
        </a:p>
      </dgm:t>
    </dgm:pt>
    <dgm:pt modelId="{4922DD84-2772-464B-A5E6-C01757D92819}" type="pres">
      <dgm:prSet presAssocID="{FA2B9159-FB87-44E6-AA4B-325DF4BCED0A}" presName="background2" presStyleLbl="node2" presStyleIdx="1" presStyleCnt="2"/>
      <dgm:spPr/>
      <dgm:t>
        <a:bodyPr/>
        <a:lstStyle/>
        <a:p>
          <a:endParaRPr lang="ru-RU"/>
        </a:p>
      </dgm:t>
    </dgm:pt>
    <dgm:pt modelId="{2769A557-EB5F-41A0-98F0-7C5A0B2602C5}" type="pres">
      <dgm:prSet presAssocID="{FA2B9159-FB87-44E6-AA4B-325DF4BCED0A}" presName="text2" presStyleLbl="fgAcc2" presStyleIdx="1" presStyleCnt="2" custScaleX="175240" custScaleY="255770" custLinFactNeighborX="69016">
        <dgm:presLayoutVars>
          <dgm:chPref val="3"/>
        </dgm:presLayoutVars>
      </dgm:prSet>
      <dgm:spPr/>
      <dgm:t>
        <a:bodyPr/>
        <a:lstStyle/>
        <a:p>
          <a:endParaRPr lang="ru-RU"/>
        </a:p>
      </dgm:t>
    </dgm:pt>
    <dgm:pt modelId="{89AC7298-D5AA-4DC3-9BB4-72BC72C7A7D5}" type="pres">
      <dgm:prSet presAssocID="{FA2B9159-FB87-44E6-AA4B-325DF4BCED0A}" presName="hierChild3" presStyleCnt="0"/>
      <dgm:spPr/>
      <dgm:t>
        <a:bodyPr/>
        <a:lstStyle/>
        <a:p>
          <a:endParaRPr lang="ru-RU"/>
        </a:p>
      </dgm:t>
    </dgm:pt>
  </dgm:ptLst>
  <dgm:cxnLst>
    <dgm:cxn modelId="{C2342BA3-CAF6-4A06-85F0-4234F714DEE7}" type="presOf" srcId="{980E7E37-F9AB-4A80-97B1-8BB067D85B9D}" destId="{455B01F1-91D9-422F-B0A5-495237D7C2F8}" srcOrd="0" destOrd="0" presId="urn:microsoft.com/office/officeart/2005/8/layout/hierarchy1"/>
    <dgm:cxn modelId="{8D56FB7F-6C7A-482A-861D-928F420E0B82}" type="presOf" srcId="{8C216D73-3DEA-4748-A16C-FC5E5ACDA59C}" destId="{FCFA9EFD-4DDA-4ABA-84A7-D7971D3FE41A}" srcOrd="0" destOrd="0" presId="urn:microsoft.com/office/officeart/2005/8/layout/hierarchy1"/>
    <dgm:cxn modelId="{24E5C89C-03C1-49FB-BC4B-AF3B42641D3D}" type="presOf" srcId="{AC3B5C7F-13A6-492E-A864-35BB929B4AAB}" destId="{149306E4-E747-4231-9CD7-212BA342AFE7}" srcOrd="0" destOrd="0" presId="urn:microsoft.com/office/officeart/2005/8/layout/hierarchy1"/>
    <dgm:cxn modelId="{143B4523-BE9A-4B51-8C48-D7A6B1808C54}" srcId="{BC96FD0E-1914-4F35-BE4F-AA5DEDD0DE5D}" destId="{FF54460E-A58B-48D8-AF16-310AB7495135}" srcOrd="0" destOrd="0" parTransId="{D0AA2819-BA25-4AB7-9FCC-9F65DD025734}" sibTransId="{54E9671A-0613-4E87-AF3E-54920A98431D}"/>
    <dgm:cxn modelId="{AF38B1E2-1B75-4484-99ED-407C9F439229}" srcId="{FF54460E-A58B-48D8-AF16-310AB7495135}" destId="{AC3B5C7F-13A6-492E-A864-35BB929B4AAB}" srcOrd="0" destOrd="0" parTransId="{980E7E37-F9AB-4A80-97B1-8BB067D85B9D}" sibTransId="{24EF77BD-86D0-4FD3-AEA2-57CAEC5B8120}"/>
    <dgm:cxn modelId="{17DFF8D9-AC1C-4FD8-A49F-6E9B2130E497}" type="presOf" srcId="{BC96FD0E-1914-4F35-BE4F-AA5DEDD0DE5D}" destId="{5519947A-8D47-4C7E-9ACE-E36C0B555BAB}" srcOrd="0" destOrd="0" presId="urn:microsoft.com/office/officeart/2005/8/layout/hierarchy1"/>
    <dgm:cxn modelId="{7B861690-A797-4E27-89D2-994D00CF622B}" type="presOf" srcId="{FF54460E-A58B-48D8-AF16-310AB7495135}" destId="{48148184-69C8-4E46-858F-0ADF91B50580}" srcOrd="0" destOrd="0" presId="urn:microsoft.com/office/officeart/2005/8/layout/hierarchy1"/>
    <dgm:cxn modelId="{EE3BC859-B85C-4951-9CFD-52BEDA4F85D9}" srcId="{FF54460E-A58B-48D8-AF16-310AB7495135}" destId="{FA2B9159-FB87-44E6-AA4B-325DF4BCED0A}" srcOrd="1" destOrd="0" parTransId="{8C216D73-3DEA-4748-A16C-FC5E5ACDA59C}" sibTransId="{15B66E1E-8C00-47CB-AC33-6EC2A0A0A024}"/>
    <dgm:cxn modelId="{F1279AAE-16D4-4CBA-90DF-F6CA0FF8D9B2}" type="presOf" srcId="{FA2B9159-FB87-44E6-AA4B-325DF4BCED0A}" destId="{2769A557-EB5F-41A0-98F0-7C5A0B2602C5}" srcOrd="0" destOrd="0" presId="urn:microsoft.com/office/officeart/2005/8/layout/hierarchy1"/>
    <dgm:cxn modelId="{F6C11F31-3C62-47FA-99C2-FCD87919C8A2}" type="presParOf" srcId="{5519947A-8D47-4C7E-9ACE-E36C0B555BAB}" destId="{B1753C1E-839F-4924-BE12-5A28941FB373}" srcOrd="0" destOrd="0" presId="urn:microsoft.com/office/officeart/2005/8/layout/hierarchy1"/>
    <dgm:cxn modelId="{365D5682-3EA1-40BD-8A8C-C0827B46DFFD}" type="presParOf" srcId="{B1753C1E-839F-4924-BE12-5A28941FB373}" destId="{A760F193-8DDE-4032-AC5C-FF9B3DA8B59E}" srcOrd="0" destOrd="0" presId="urn:microsoft.com/office/officeart/2005/8/layout/hierarchy1"/>
    <dgm:cxn modelId="{3BFBA716-BE64-4EE5-880A-15985A31A44B}" type="presParOf" srcId="{A760F193-8DDE-4032-AC5C-FF9B3DA8B59E}" destId="{BFFC79F7-5CAA-4DE7-BC4C-64FE5B651574}" srcOrd="0" destOrd="0" presId="urn:microsoft.com/office/officeart/2005/8/layout/hierarchy1"/>
    <dgm:cxn modelId="{B4FC8127-E085-418D-8857-5325F4F48E67}" type="presParOf" srcId="{A760F193-8DDE-4032-AC5C-FF9B3DA8B59E}" destId="{48148184-69C8-4E46-858F-0ADF91B50580}" srcOrd="1" destOrd="0" presId="urn:microsoft.com/office/officeart/2005/8/layout/hierarchy1"/>
    <dgm:cxn modelId="{077F2FC7-641B-4AB5-907E-2C45405A777E}" type="presParOf" srcId="{B1753C1E-839F-4924-BE12-5A28941FB373}" destId="{6282C4C8-0C01-480E-9A52-D486DF0D04BA}" srcOrd="1" destOrd="0" presId="urn:microsoft.com/office/officeart/2005/8/layout/hierarchy1"/>
    <dgm:cxn modelId="{7F8B680E-0E08-4A8A-BA28-D513061739F7}" type="presParOf" srcId="{6282C4C8-0C01-480E-9A52-D486DF0D04BA}" destId="{455B01F1-91D9-422F-B0A5-495237D7C2F8}" srcOrd="0" destOrd="0" presId="urn:microsoft.com/office/officeart/2005/8/layout/hierarchy1"/>
    <dgm:cxn modelId="{D30A0A5E-4106-418A-98F8-30BD51CF89B1}" type="presParOf" srcId="{6282C4C8-0C01-480E-9A52-D486DF0D04BA}" destId="{FB37B550-D4A2-423A-A23F-7527052E6553}" srcOrd="1" destOrd="0" presId="urn:microsoft.com/office/officeart/2005/8/layout/hierarchy1"/>
    <dgm:cxn modelId="{867BF944-DD86-48C9-BF2E-42658BB1A1EB}" type="presParOf" srcId="{FB37B550-D4A2-423A-A23F-7527052E6553}" destId="{155AB1EA-2122-4974-97A4-E6604989F169}" srcOrd="0" destOrd="0" presId="urn:microsoft.com/office/officeart/2005/8/layout/hierarchy1"/>
    <dgm:cxn modelId="{378A8F3C-7378-4B5B-B246-A51F482A96AA}" type="presParOf" srcId="{155AB1EA-2122-4974-97A4-E6604989F169}" destId="{A319A4AE-6C75-4997-B47E-A63BDD0F8746}" srcOrd="0" destOrd="0" presId="urn:microsoft.com/office/officeart/2005/8/layout/hierarchy1"/>
    <dgm:cxn modelId="{C61A2322-0365-4683-B8F3-EE06D05B6FC1}" type="presParOf" srcId="{155AB1EA-2122-4974-97A4-E6604989F169}" destId="{149306E4-E747-4231-9CD7-212BA342AFE7}" srcOrd="1" destOrd="0" presId="urn:microsoft.com/office/officeart/2005/8/layout/hierarchy1"/>
    <dgm:cxn modelId="{D58FE6E5-AA3F-4B29-9F87-12CE7D6C223E}" type="presParOf" srcId="{FB37B550-D4A2-423A-A23F-7527052E6553}" destId="{21E6EF75-FC64-4934-A29F-6F9CAF5E7C8B}" srcOrd="1" destOrd="0" presId="urn:microsoft.com/office/officeart/2005/8/layout/hierarchy1"/>
    <dgm:cxn modelId="{A043916F-54DB-4A8B-ABB3-29C0169BB962}" type="presParOf" srcId="{6282C4C8-0C01-480E-9A52-D486DF0D04BA}" destId="{FCFA9EFD-4DDA-4ABA-84A7-D7971D3FE41A}" srcOrd="2" destOrd="0" presId="urn:microsoft.com/office/officeart/2005/8/layout/hierarchy1"/>
    <dgm:cxn modelId="{D1652DCD-58C9-409F-9BEC-12C5102AC067}" type="presParOf" srcId="{6282C4C8-0C01-480E-9A52-D486DF0D04BA}" destId="{403C2EFC-706D-46D0-A181-A31E3F2E1BB9}" srcOrd="3" destOrd="0" presId="urn:microsoft.com/office/officeart/2005/8/layout/hierarchy1"/>
    <dgm:cxn modelId="{D0D8F8C7-9961-4DF4-9663-AD05D64095EA}" type="presParOf" srcId="{403C2EFC-706D-46D0-A181-A31E3F2E1BB9}" destId="{9D2D8972-30A2-45F2-9FC8-42B53B50A1BE}" srcOrd="0" destOrd="0" presId="urn:microsoft.com/office/officeart/2005/8/layout/hierarchy1"/>
    <dgm:cxn modelId="{A8BD7642-A758-4186-BA43-432A2E5CF5D4}" type="presParOf" srcId="{9D2D8972-30A2-45F2-9FC8-42B53B50A1BE}" destId="{4922DD84-2772-464B-A5E6-C01757D92819}" srcOrd="0" destOrd="0" presId="urn:microsoft.com/office/officeart/2005/8/layout/hierarchy1"/>
    <dgm:cxn modelId="{A0BF99F3-B7E9-411B-853A-1A9371D84CC7}" type="presParOf" srcId="{9D2D8972-30A2-45F2-9FC8-42B53B50A1BE}" destId="{2769A557-EB5F-41A0-98F0-7C5A0B2602C5}" srcOrd="1" destOrd="0" presId="urn:microsoft.com/office/officeart/2005/8/layout/hierarchy1"/>
    <dgm:cxn modelId="{A2D68073-837D-4DDA-8692-D523037E29DE}" type="presParOf" srcId="{403C2EFC-706D-46D0-A181-A31E3F2E1BB9}" destId="{89AC7298-D5AA-4DC3-9BB4-72BC72C7A7D5}"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96FD0E-1914-4F35-BE4F-AA5DEDD0DE5D}"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ru-RU"/>
        </a:p>
      </dgm:t>
    </dgm:pt>
    <dgm:pt modelId="{FF54460E-A58B-48D8-AF16-310AB7495135}">
      <dgm:prSet phldrT="[Текст]" custT="1"/>
      <dgm:spPr/>
      <dgm:t>
        <a:bodyPr/>
        <a:lstStyle/>
        <a:p>
          <a:pPr algn="ctr"/>
          <a:r>
            <a:rPr lang="ru-RU" sz="1600" b="0" i="0" dirty="0" smtClean="0">
              <a:solidFill>
                <a:schemeClr val="tx1"/>
              </a:solidFill>
              <a:latin typeface="+mn-lt"/>
              <a:cs typeface="Times New Roman" pitchFamily="18" charset="0"/>
            </a:rPr>
            <a:t>Диагностики, тесты, беседы</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dgm:t>
    </dgm:pt>
    <dgm:pt modelId="{D0AA2819-BA25-4AB7-9FCC-9F65DD025734}" type="parTrans" cxnId="{143B4523-BE9A-4B51-8C48-D7A6B1808C54}">
      <dgm:prSet/>
      <dgm:spPr/>
      <dgm:t>
        <a:bodyPr/>
        <a:lstStyle/>
        <a:p>
          <a:endParaRPr lang="ru-RU"/>
        </a:p>
      </dgm:t>
    </dgm:pt>
    <dgm:pt modelId="{54E9671A-0613-4E87-AF3E-54920A98431D}" type="sibTrans" cxnId="{143B4523-BE9A-4B51-8C48-D7A6B1808C54}">
      <dgm:prSet/>
      <dgm:spPr/>
      <dgm:t>
        <a:bodyPr/>
        <a:lstStyle/>
        <a:p>
          <a:endParaRPr lang="ru-RU"/>
        </a:p>
      </dgm:t>
    </dgm:pt>
    <dgm:pt modelId="{AC3B5C7F-13A6-492E-A864-35BB929B4AAB}">
      <dgm:prSet phldrT="[Текст]" custT="1"/>
      <dgm:spPr/>
      <dgm:t>
        <a:bodyPr/>
        <a:lstStyle/>
        <a:p>
          <a:pPr algn="ctr"/>
          <a:r>
            <a:rPr lang="ru-RU" sz="1400" b="0" u="sng" dirty="0" smtClean="0">
              <a:solidFill>
                <a:schemeClr val="tx1"/>
              </a:solidFill>
              <a:latin typeface="+mn-lt"/>
              <a:cs typeface="Times New Roman" pitchFamily="18" charset="0"/>
            </a:rPr>
            <a:t>СЕМЬЯ Н.</a:t>
          </a:r>
        </a:p>
        <a:p>
          <a:pPr algn="l"/>
          <a:r>
            <a:rPr lang="ru-RU" sz="1400" b="0" dirty="0" smtClean="0">
              <a:solidFill>
                <a:schemeClr val="tx1"/>
              </a:solidFill>
              <a:latin typeface="+mn-lt"/>
              <a:cs typeface="Times New Roman" pitchFamily="18" charset="0"/>
            </a:rPr>
            <a:t>Выявлены признаки авторитарного стиля воспитания при конфликтном типе взаимодействия. </a:t>
          </a:r>
        </a:p>
        <a:p>
          <a:pPr algn="l"/>
          <a:r>
            <a:rPr lang="ru-RU" sz="1400" b="0" dirty="0" smtClean="0">
              <a:solidFill>
                <a:schemeClr val="tx1"/>
              </a:solidFill>
              <a:latin typeface="+mn-lt"/>
              <a:cs typeface="Times New Roman" pitchFamily="18" charset="0"/>
            </a:rPr>
            <a:t>Родитель:</a:t>
          </a:r>
        </a:p>
        <a:p>
          <a:pPr algn="l"/>
          <a:r>
            <a:rPr lang="ru-RU" sz="1400" b="0" dirty="0" smtClean="0">
              <a:solidFill>
                <a:schemeClr val="tx1"/>
              </a:solidFill>
              <a:latin typeface="+mn-lt"/>
              <a:cs typeface="Times New Roman" pitchFamily="18" charset="0"/>
            </a:rPr>
            <a:t>- не проявляет интерес к тому что интересует ребенка; </a:t>
          </a:r>
        </a:p>
        <a:p>
          <a:pPr algn="l"/>
          <a:r>
            <a:rPr lang="ru-RU" sz="1400" b="0" dirty="0" smtClean="0">
              <a:solidFill>
                <a:schemeClr val="tx1"/>
              </a:solidFill>
              <a:latin typeface="+mn-lt"/>
              <a:cs typeface="Times New Roman" pitchFamily="18" charset="0"/>
            </a:rPr>
            <a:t>- низко оценивает способности ребенка, не поощряет самостоятельность и инициативу ребенка, ставит себя выше него;</a:t>
          </a:r>
        </a:p>
        <a:p>
          <a:pPr algn="l"/>
          <a:r>
            <a:rPr lang="ru-RU" sz="1400" b="0" dirty="0" smtClean="0">
              <a:solidFill>
                <a:schemeClr val="tx1"/>
              </a:solidFill>
              <a:latin typeface="+mn-lt"/>
              <a:cs typeface="Times New Roman" pitchFamily="18" charset="0"/>
            </a:rPr>
            <a:t>- устанавливает значительную психологическую дистанцию между собой и ребенком; </a:t>
          </a:r>
        </a:p>
        <a:p>
          <a:pPr algn="l"/>
          <a:r>
            <a:rPr lang="ru-RU" sz="1400" b="0" dirty="0" smtClean="0">
              <a:solidFill>
                <a:schemeClr val="tx1"/>
              </a:solidFill>
              <a:latin typeface="+mn-lt"/>
              <a:cs typeface="Times New Roman" pitchFamily="18" charset="0"/>
            </a:rPr>
            <a:t>- ведет себя слишком авторитарно по отношению к ребенку, требуя от нее безоговорочного послушания и задавая ей строгие дисциплинарные рамки. </a:t>
          </a:r>
          <a:endParaRPr lang="ru-RU" sz="1400" b="0" dirty="0">
            <a:solidFill>
              <a:schemeClr val="tx1"/>
            </a:solidFill>
            <a:latin typeface="+mn-lt"/>
            <a:cs typeface="Times New Roman" pitchFamily="18" charset="0"/>
          </a:endParaRPr>
        </a:p>
      </dgm:t>
    </dgm:pt>
    <dgm:pt modelId="{980E7E37-F9AB-4A80-97B1-8BB067D85B9D}" type="parTrans" cxnId="{AF38B1E2-1B75-4484-99ED-407C9F439229}">
      <dgm:prSet/>
      <dgm:spPr/>
      <dgm:t>
        <a:bodyPr/>
        <a:lstStyle/>
        <a:p>
          <a:endParaRPr lang="ru-RU"/>
        </a:p>
      </dgm:t>
    </dgm:pt>
    <dgm:pt modelId="{24EF77BD-86D0-4FD3-AEA2-57CAEC5B8120}" type="sibTrans" cxnId="{AF38B1E2-1B75-4484-99ED-407C9F439229}">
      <dgm:prSet/>
      <dgm:spPr/>
      <dgm:t>
        <a:bodyPr/>
        <a:lstStyle/>
        <a:p>
          <a:endParaRPr lang="ru-RU"/>
        </a:p>
      </dgm:t>
    </dgm:pt>
    <dgm:pt modelId="{5C080781-0DA9-4F35-8A45-670D9EAA7E37}">
      <dgm:prSet phldrT="[Текст]" custT="1"/>
      <dgm:spPr/>
      <dgm:t>
        <a:bodyPr/>
        <a:lstStyle/>
        <a:p>
          <a:pPr algn="just"/>
          <a:r>
            <a:rPr lang="ru-RU" sz="1400" b="0" dirty="0" smtClean="0">
              <a:solidFill>
                <a:schemeClr val="tx1"/>
              </a:solidFill>
              <a:latin typeface="Times New Roman" pitchFamily="18" charset="0"/>
              <a:cs typeface="Times New Roman" pitchFamily="18" charset="0"/>
            </a:rPr>
            <a:t>1.Беседы с родителем; в том числе: об особенностях приемных детей, о возрастных кризисах и подростковом возрасте; </a:t>
          </a:r>
        </a:p>
        <a:p>
          <a:pPr algn="just"/>
          <a:r>
            <a:rPr lang="ru-RU" sz="1400" b="0" dirty="0" smtClean="0">
              <a:solidFill>
                <a:schemeClr val="tx1"/>
              </a:solidFill>
              <a:latin typeface="Times New Roman" pitchFamily="18" charset="0"/>
              <a:cs typeface="Times New Roman" pitchFamily="18" charset="0"/>
            </a:rPr>
            <a:t>2. Определен  алгоритм конструктивного выхода из конфликтной ситуации и т.д.</a:t>
          </a:r>
        </a:p>
        <a:p>
          <a:pPr algn="just"/>
          <a:r>
            <a:rPr lang="ru-RU" sz="1400" b="0" dirty="0" smtClean="0">
              <a:solidFill>
                <a:schemeClr val="tx1"/>
              </a:solidFill>
              <a:latin typeface="Times New Roman" pitchFamily="18" charset="0"/>
              <a:cs typeface="Times New Roman" pitchFamily="18" charset="0"/>
            </a:rPr>
            <a:t>3. Взаимодействие с органами опеки В… района, обсуждение возможных выходов из ситуации кризиса в данной семье</a:t>
          </a:r>
          <a:endParaRPr lang="ru-RU" sz="1400" b="0" dirty="0">
            <a:solidFill>
              <a:schemeClr val="tx1"/>
            </a:solidFill>
            <a:latin typeface="Times New Roman" pitchFamily="18" charset="0"/>
            <a:cs typeface="Times New Roman" pitchFamily="18" charset="0"/>
          </a:endParaRPr>
        </a:p>
      </dgm:t>
    </dgm:pt>
    <dgm:pt modelId="{C7ECA40F-7201-4A9B-A376-6B0FBE5F81D8}" type="parTrans" cxnId="{F752FD2A-8927-4069-974F-B71C5D92CDD1}">
      <dgm:prSet/>
      <dgm:spPr/>
      <dgm:t>
        <a:bodyPr/>
        <a:lstStyle/>
        <a:p>
          <a:endParaRPr lang="ru-RU"/>
        </a:p>
      </dgm:t>
    </dgm:pt>
    <dgm:pt modelId="{3C6AECB1-7165-44D5-92B7-26A0B9D58319}" type="sibTrans" cxnId="{F752FD2A-8927-4069-974F-B71C5D92CDD1}">
      <dgm:prSet/>
      <dgm:spPr/>
      <dgm:t>
        <a:bodyPr/>
        <a:lstStyle/>
        <a:p>
          <a:endParaRPr lang="ru-RU"/>
        </a:p>
      </dgm:t>
    </dgm:pt>
    <dgm:pt modelId="{FA2B9159-FB87-44E6-AA4B-325DF4BCED0A}">
      <dgm:prSet phldrT="[Текст]" custT="1"/>
      <dgm:spPr/>
      <dgm:t>
        <a:bodyPr/>
        <a:lstStyle/>
        <a:p>
          <a:pPr algn="ctr"/>
          <a:r>
            <a:rPr lang="ru-RU" sz="1400" b="0" u="sng" dirty="0" smtClean="0">
              <a:solidFill>
                <a:schemeClr val="tx1"/>
              </a:solidFill>
              <a:latin typeface="+mn-lt"/>
              <a:cs typeface="Times New Roman" pitchFamily="18" charset="0"/>
            </a:rPr>
            <a:t>СЕМЬЯ С</a:t>
          </a:r>
          <a:endParaRPr lang="ru-RU" sz="1400" b="0" dirty="0" smtClean="0">
            <a:solidFill>
              <a:schemeClr val="tx1"/>
            </a:solidFill>
            <a:latin typeface="+mn-lt"/>
            <a:cs typeface="Times New Roman" pitchFamily="18" charset="0"/>
          </a:endParaRPr>
        </a:p>
        <a:p>
          <a:pPr algn="l"/>
          <a:r>
            <a:rPr lang="ru-RU" sz="1400" b="0" dirty="0" smtClean="0">
              <a:solidFill>
                <a:schemeClr val="tx1"/>
              </a:solidFill>
              <a:latin typeface="+mn-lt"/>
              <a:cs typeface="Times New Roman" pitchFamily="18" charset="0"/>
            </a:rPr>
            <a:t>Выявлены признаки инфантильного стиля воспитания</a:t>
          </a:r>
        </a:p>
        <a:p>
          <a:pPr algn="l"/>
          <a:r>
            <a:rPr lang="ru-RU" sz="1400" b="0" dirty="0" smtClean="0">
              <a:solidFill>
                <a:schemeClr val="tx1"/>
              </a:solidFill>
              <a:latin typeface="+mn-lt"/>
              <a:cs typeface="Times New Roman" pitchFamily="18" charset="0"/>
            </a:rPr>
            <a:t>Опекун:</a:t>
          </a:r>
        </a:p>
        <a:p>
          <a:pPr algn="l"/>
          <a:r>
            <a:rPr lang="ru-RU" sz="1400" b="0" dirty="0" smtClean="0">
              <a:solidFill>
                <a:schemeClr val="tx1"/>
              </a:solidFill>
              <a:latin typeface="+mn-lt"/>
              <a:cs typeface="Times New Roman" pitchFamily="18" charset="0"/>
            </a:rPr>
            <a:t>- считает мальчика неудачником, не верит в его будущее, низко оценивает способности и не­редко своим отношением третирует ребенка;</a:t>
          </a:r>
        </a:p>
        <a:p>
          <a:pPr algn="l"/>
          <a:r>
            <a:rPr lang="ru-RU" sz="1400" b="0" dirty="0" smtClean="0">
              <a:solidFill>
                <a:schemeClr val="tx1"/>
              </a:solidFill>
              <a:latin typeface="+mn-lt"/>
              <a:cs typeface="Times New Roman" pitchFamily="18" charset="0"/>
            </a:rPr>
            <a:t>- Не устанавливает психологическую дистанцию между собой и ребенком,  своей заботой не дает самостоятельности</a:t>
          </a:r>
        </a:p>
        <a:p>
          <a:pPr algn="l"/>
          <a:r>
            <a:rPr lang="ru-RU" sz="1400" b="0" dirty="0" smtClean="0">
              <a:solidFill>
                <a:schemeClr val="tx1"/>
              </a:solidFill>
              <a:latin typeface="+mn-lt"/>
              <a:cs typeface="Times New Roman" pitchFamily="18" charset="0"/>
            </a:rPr>
            <a:t>Чрезмерный контроль за действиями ребенка со стороны взрослого человека </a:t>
          </a:r>
        </a:p>
      </dgm:t>
    </dgm:pt>
    <dgm:pt modelId="{8C216D73-3DEA-4748-A16C-FC5E5ACDA59C}" type="parTrans" cxnId="{EE3BC859-B85C-4951-9CFD-52BEDA4F85D9}">
      <dgm:prSet/>
      <dgm:spPr/>
      <dgm:t>
        <a:bodyPr/>
        <a:lstStyle/>
        <a:p>
          <a:endParaRPr lang="ru-RU"/>
        </a:p>
      </dgm:t>
    </dgm:pt>
    <dgm:pt modelId="{15B66E1E-8C00-47CB-AC33-6EC2A0A0A024}" type="sibTrans" cxnId="{EE3BC859-B85C-4951-9CFD-52BEDA4F85D9}">
      <dgm:prSet/>
      <dgm:spPr/>
      <dgm:t>
        <a:bodyPr/>
        <a:lstStyle/>
        <a:p>
          <a:endParaRPr lang="ru-RU"/>
        </a:p>
      </dgm:t>
    </dgm:pt>
    <dgm:pt modelId="{27966D48-FBFA-48E1-9A68-8223906E29CC}">
      <dgm:prSet phldrT="[Текст]" custT="1"/>
      <dgm:spPr/>
      <dgm:t>
        <a:bodyPr/>
        <a:lstStyle/>
        <a:p>
          <a:pPr algn="just"/>
          <a:r>
            <a:rPr lang="ru-RU" sz="1400" b="0" dirty="0" smtClean="0">
              <a:solidFill>
                <a:schemeClr val="tx1"/>
              </a:solidFill>
              <a:latin typeface="Times New Roman" pitchFamily="18" charset="0"/>
              <a:cs typeface="Times New Roman" pitchFamily="18" charset="0"/>
            </a:rPr>
            <a:t>1. Беседы с родителем; в том числе: об особенностях приемных детей, о возрастных кризисах. адаптации; </a:t>
          </a:r>
        </a:p>
        <a:p>
          <a:pPr algn="just"/>
          <a:r>
            <a:rPr lang="ru-RU" sz="1400" b="0" dirty="0" smtClean="0">
              <a:solidFill>
                <a:schemeClr val="tx1"/>
              </a:solidFill>
              <a:latin typeface="Times New Roman" pitchFamily="18" charset="0"/>
              <a:cs typeface="Times New Roman" pitchFamily="18" charset="0"/>
            </a:rPr>
            <a:t>2. Определен  алгоритм конструктивного выхода из конфликтной ситуации и т.д.</a:t>
          </a:r>
        </a:p>
        <a:p>
          <a:pPr algn="just"/>
          <a:r>
            <a:rPr lang="ru-RU" sz="1400" b="0" dirty="0" smtClean="0">
              <a:solidFill>
                <a:schemeClr val="tx1"/>
              </a:solidFill>
              <a:latin typeface="Times New Roman" pitchFamily="18" charset="0"/>
              <a:cs typeface="Times New Roman" pitchFamily="18" charset="0"/>
            </a:rPr>
            <a:t>3. Взаимодействие с органами опеки П… района, обсуждение возможных выходов из ситуации кризиса в данной семье</a:t>
          </a:r>
          <a:endParaRPr lang="ru-RU" sz="1400" b="0" dirty="0">
            <a:solidFill>
              <a:schemeClr val="tx1"/>
            </a:solidFill>
          </a:endParaRPr>
        </a:p>
      </dgm:t>
    </dgm:pt>
    <dgm:pt modelId="{B5F46182-75D6-4C94-B722-19C9616F544B}" type="parTrans" cxnId="{C2CE59CE-6E62-48B0-9445-62C7EA09C908}">
      <dgm:prSet/>
      <dgm:spPr/>
      <dgm:t>
        <a:bodyPr/>
        <a:lstStyle/>
        <a:p>
          <a:endParaRPr lang="ru-RU"/>
        </a:p>
      </dgm:t>
    </dgm:pt>
    <dgm:pt modelId="{47B78AFC-7914-47A7-9340-59CA6AAB2B30}" type="sibTrans" cxnId="{C2CE59CE-6E62-48B0-9445-62C7EA09C908}">
      <dgm:prSet/>
      <dgm:spPr/>
      <dgm:t>
        <a:bodyPr/>
        <a:lstStyle/>
        <a:p>
          <a:endParaRPr lang="ru-RU"/>
        </a:p>
      </dgm:t>
    </dgm:pt>
    <dgm:pt modelId="{5519947A-8D47-4C7E-9ACE-E36C0B555BAB}" type="pres">
      <dgm:prSet presAssocID="{BC96FD0E-1914-4F35-BE4F-AA5DEDD0DE5D}" presName="hierChild1" presStyleCnt="0">
        <dgm:presLayoutVars>
          <dgm:chPref val="1"/>
          <dgm:dir/>
          <dgm:animOne val="branch"/>
          <dgm:animLvl val="lvl"/>
          <dgm:resizeHandles/>
        </dgm:presLayoutVars>
      </dgm:prSet>
      <dgm:spPr/>
      <dgm:t>
        <a:bodyPr/>
        <a:lstStyle/>
        <a:p>
          <a:endParaRPr lang="ru-RU"/>
        </a:p>
      </dgm:t>
    </dgm:pt>
    <dgm:pt modelId="{B1753C1E-839F-4924-BE12-5A28941FB373}" type="pres">
      <dgm:prSet presAssocID="{FF54460E-A58B-48D8-AF16-310AB7495135}" presName="hierRoot1" presStyleCnt="0"/>
      <dgm:spPr/>
      <dgm:t>
        <a:bodyPr/>
        <a:lstStyle/>
        <a:p>
          <a:endParaRPr lang="ru-RU"/>
        </a:p>
      </dgm:t>
    </dgm:pt>
    <dgm:pt modelId="{A760F193-8DDE-4032-AC5C-FF9B3DA8B59E}" type="pres">
      <dgm:prSet presAssocID="{FF54460E-A58B-48D8-AF16-310AB7495135}" presName="composite" presStyleCnt="0"/>
      <dgm:spPr/>
      <dgm:t>
        <a:bodyPr/>
        <a:lstStyle/>
        <a:p>
          <a:endParaRPr lang="ru-RU"/>
        </a:p>
      </dgm:t>
    </dgm:pt>
    <dgm:pt modelId="{BFFC79F7-5CAA-4DE7-BC4C-64FE5B651574}" type="pres">
      <dgm:prSet presAssocID="{FF54460E-A58B-48D8-AF16-310AB7495135}" presName="background" presStyleLbl="node0" presStyleIdx="0" presStyleCnt="1"/>
      <dgm:spPr/>
      <dgm:t>
        <a:bodyPr/>
        <a:lstStyle/>
        <a:p>
          <a:endParaRPr lang="ru-RU"/>
        </a:p>
      </dgm:t>
    </dgm:pt>
    <dgm:pt modelId="{48148184-69C8-4E46-858F-0ADF91B50580}" type="pres">
      <dgm:prSet presAssocID="{FF54460E-A58B-48D8-AF16-310AB7495135}" presName="text" presStyleLbl="fgAcc0" presStyleIdx="0" presStyleCnt="1" custScaleX="466386" custScaleY="82523" custLinFactNeighborX="26333" custLinFactNeighborY="-5693">
        <dgm:presLayoutVars>
          <dgm:chPref val="3"/>
        </dgm:presLayoutVars>
      </dgm:prSet>
      <dgm:spPr/>
      <dgm:t>
        <a:bodyPr/>
        <a:lstStyle/>
        <a:p>
          <a:endParaRPr lang="ru-RU"/>
        </a:p>
      </dgm:t>
    </dgm:pt>
    <dgm:pt modelId="{6282C4C8-0C01-480E-9A52-D486DF0D04BA}" type="pres">
      <dgm:prSet presAssocID="{FF54460E-A58B-48D8-AF16-310AB7495135}" presName="hierChild2" presStyleCnt="0"/>
      <dgm:spPr/>
      <dgm:t>
        <a:bodyPr/>
        <a:lstStyle/>
        <a:p>
          <a:endParaRPr lang="ru-RU"/>
        </a:p>
      </dgm:t>
    </dgm:pt>
    <dgm:pt modelId="{455B01F1-91D9-422F-B0A5-495237D7C2F8}" type="pres">
      <dgm:prSet presAssocID="{980E7E37-F9AB-4A80-97B1-8BB067D85B9D}" presName="Name10" presStyleLbl="parChTrans1D2" presStyleIdx="0" presStyleCnt="2"/>
      <dgm:spPr/>
      <dgm:t>
        <a:bodyPr/>
        <a:lstStyle/>
        <a:p>
          <a:endParaRPr lang="ru-RU"/>
        </a:p>
      </dgm:t>
    </dgm:pt>
    <dgm:pt modelId="{FB37B550-D4A2-423A-A23F-7527052E6553}" type="pres">
      <dgm:prSet presAssocID="{AC3B5C7F-13A6-492E-A864-35BB929B4AAB}" presName="hierRoot2" presStyleCnt="0"/>
      <dgm:spPr/>
      <dgm:t>
        <a:bodyPr/>
        <a:lstStyle/>
        <a:p>
          <a:endParaRPr lang="ru-RU"/>
        </a:p>
      </dgm:t>
    </dgm:pt>
    <dgm:pt modelId="{155AB1EA-2122-4974-97A4-E6604989F169}" type="pres">
      <dgm:prSet presAssocID="{AC3B5C7F-13A6-492E-A864-35BB929B4AAB}" presName="composite2" presStyleCnt="0"/>
      <dgm:spPr/>
      <dgm:t>
        <a:bodyPr/>
        <a:lstStyle/>
        <a:p>
          <a:endParaRPr lang="ru-RU"/>
        </a:p>
      </dgm:t>
    </dgm:pt>
    <dgm:pt modelId="{A319A4AE-6C75-4997-B47E-A63BDD0F8746}" type="pres">
      <dgm:prSet presAssocID="{AC3B5C7F-13A6-492E-A864-35BB929B4AAB}" presName="background2" presStyleLbl="node2" presStyleIdx="0" presStyleCnt="2"/>
      <dgm:spPr/>
      <dgm:t>
        <a:bodyPr/>
        <a:lstStyle/>
        <a:p>
          <a:endParaRPr lang="ru-RU"/>
        </a:p>
      </dgm:t>
    </dgm:pt>
    <dgm:pt modelId="{149306E4-E747-4231-9CD7-212BA342AFE7}" type="pres">
      <dgm:prSet presAssocID="{AC3B5C7F-13A6-492E-A864-35BB929B4AAB}" presName="text2" presStyleLbl="fgAcc2" presStyleIdx="0" presStyleCnt="2" custScaleX="450275" custScaleY="522796" custLinFactNeighborX="36029" custLinFactNeighborY="-30517">
        <dgm:presLayoutVars>
          <dgm:chPref val="3"/>
        </dgm:presLayoutVars>
      </dgm:prSet>
      <dgm:spPr/>
      <dgm:t>
        <a:bodyPr/>
        <a:lstStyle/>
        <a:p>
          <a:endParaRPr lang="ru-RU"/>
        </a:p>
      </dgm:t>
    </dgm:pt>
    <dgm:pt modelId="{21E6EF75-FC64-4934-A29F-6F9CAF5E7C8B}" type="pres">
      <dgm:prSet presAssocID="{AC3B5C7F-13A6-492E-A864-35BB929B4AAB}" presName="hierChild3" presStyleCnt="0"/>
      <dgm:spPr/>
      <dgm:t>
        <a:bodyPr/>
        <a:lstStyle/>
        <a:p>
          <a:endParaRPr lang="ru-RU"/>
        </a:p>
      </dgm:t>
    </dgm:pt>
    <dgm:pt modelId="{4BD7A26A-F86C-409C-974C-2C1E507FE3F0}" type="pres">
      <dgm:prSet presAssocID="{C7ECA40F-7201-4A9B-A376-6B0FBE5F81D8}" presName="Name17" presStyleLbl="parChTrans1D3" presStyleIdx="0" presStyleCnt="2"/>
      <dgm:spPr/>
      <dgm:t>
        <a:bodyPr/>
        <a:lstStyle/>
        <a:p>
          <a:endParaRPr lang="ru-RU"/>
        </a:p>
      </dgm:t>
    </dgm:pt>
    <dgm:pt modelId="{503B9EB9-36DB-4B01-9581-868DB781A33F}" type="pres">
      <dgm:prSet presAssocID="{5C080781-0DA9-4F35-8A45-670D9EAA7E37}" presName="hierRoot3" presStyleCnt="0"/>
      <dgm:spPr/>
      <dgm:t>
        <a:bodyPr/>
        <a:lstStyle/>
        <a:p>
          <a:endParaRPr lang="ru-RU"/>
        </a:p>
      </dgm:t>
    </dgm:pt>
    <dgm:pt modelId="{9916C875-98F4-4ED0-961A-23BFB8A02F30}" type="pres">
      <dgm:prSet presAssocID="{5C080781-0DA9-4F35-8A45-670D9EAA7E37}" presName="composite3" presStyleCnt="0"/>
      <dgm:spPr/>
      <dgm:t>
        <a:bodyPr/>
        <a:lstStyle/>
        <a:p>
          <a:endParaRPr lang="ru-RU"/>
        </a:p>
      </dgm:t>
    </dgm:pt>
    <dgm:pt modelId="{1A2FBDAA-9327-47F2-9566-AC13FBE632FB}" type="pres">
      <dgm:prSet presAssocID="{5C080781-0DA9-4F35-8A45-670D9EAA7E37}" presName="background3" presStyleLbl="node3" presStyleIdx="0" presStyleCnt="2"/>
      <dgm:spPr/>
      <dgm:t>
        <a:bodyPr/>
        <a:lstStyle/>
        <a:p>
          <a:endParaRPr lang="ru-RU"/>
        </a:p>
      </dgm:t>
    </dgm:pt>
    <dgm:pt modelId="{D5C4223C-1193-4942-BA65-26447F2B291D}" type="pres">
      <dgm:prSet presAssocID="{5C080781-0DA9-4F35-8A45-670D9EAA7E37}" presName="text3" presStyleLbl="fgAcc3" presStyleIdx="0" presStyleCnt="2" custScaleX="420584" custScaleY="286905" custLinFactNeighborX="64810" custLinFactNeighborY="-38678">
        <dgm:presLayoutVars>
          <dgm:chPref val="3"/>
        </dgm:presLayoutVars>
      </dgm:prSet>
      <dgm:spPr/>
      <dgm:t>
        <a:bodyPr/>
        <a:lstStyle/>
        <a:p>
          <a:endParaRPr lang="ru-RU"/>
        </a:p>
      </dgm:t>
    </dgm:pt>
    <dgm:pt modelId="{4C2D39FF-AA96-44E4-82B9-2FDE0172FD6D}" type="pres">
      <dgm:prSet presAssocID="{5C080781-0DA9-4F35-8A45-670D9EAA7E37}" presName="hierChild4" presStyleCnt="0"/>
      <dgm:spPr/>
      <dgm:t>
        <a:bodyPr/>
        <a:lstStyle/>
        <a:p>
          <a:endParaRPr lang="ru-RU"/>
        </a:p>
      </dgm:t>
    </dgm:pt>
    <dgm:pt modelId="{FCFA9EFD-4DDA-4ABA-84A7-D7971D3FE41A}" type="pres">
      <dgm:prSet presAssocID="{8C216D73-3DEA-4748-A16C-FC5E5ACDA59C}" presName="Name10" presStyleLbl="parChTrans1D2" presStyleIdx="1" presStyleCnt="2"/>
      <dgm:spPr/>
      <dgm:t>
        <a:bodyPr/>
        <a:lstStyle/>
        <a:p>
          <a:endParaRPr lang="ru-RU"/>
        </a:p>
      </dgm:t>
    </dgm:pt>
    <dgm:pt modelId="{403C2EFC-706D-46D0-A181-A31E3F2E1BB9}" type="pres">
      <dgm:prSet presAssocID="{FA2B9159-FB87-44E6-AA4B-325DF4BCED0A}" presName="hierRoot2" presStyleCnt="0"/>
      <dgm:spPr/>
      <dgm:t>
        <a:bodyPr/>
        <a:lstStyle/>
        <a:p>
          <a:endParaRPr lang="ru-RU"/>
        </a:p>
      </dgm:t>
    </dgm:pt>
    <dgm:pt modelId="{9D2D8972-30A2-45F2-9FC8-42B53B50A1BE}" type="pres">
      <dgm:prSet presAssocID="{FA2B9159-FB87-44E6-AA4B-325DF4BCED0A}" presName="composite2" presStyleCnt="0"/>
      <dgm:spPr/>
      <dgm:t>
        <a:bodyPr/>
        <a:lstStyle/>
        <a:p>
          <a:endParaRPr lang="ru-RU"/>
        </a:p>
      </dgm:t>
    </dgm:pt>
    <dgm:pt modelId="{4922DD84-2772-464B-A5E6-C01757D92819}" type="pres">
      <dgm:prSet presAssocID="{FA2B9159-FB87-44E6-AA4B-325DF4BCED0A}" presName="background2" presStyleLbl="node2" presStyleIdx="1" presStyleCnt="2"/>
      <dgm:spPr/>
      <dgm:t>
        <a:bodyPr/>
        <a:lstStyle/>
        <a:p>
          <a:endParaRPr lang="ru-RU"/>
        </a:p>
      </dgm:t>
    </dgm:pt>
    <dgm:pt modelId="{2769A557-EB5F-41A0-98F0-7C5A0B2602C5}" type="pres">
      <dgm:prSet presAssocID="{FA2B9159-FB87-44E6-AA4B-325DF4BCED0A}" presName="text2" presStyleLbl="fgAcc2" presStyleIdx="1" presStyleCnt="2" custScaleX="351874" custScaleY="476255" custLinFactNeighborX="20090" custLinFactNeighborY="-22030">
        <dgm:presLayoutVars>
          <dgm:chPref val="3"/>
        </dgm:presLayoutVars>
      </dgm:prSet>
      <dgm:spPr/>
      <dgm:t>
        <a:bodyPr/>
        <a:lstStyle/>
        <a:p>
          <a:endParaRPr lang="ru-RU"/>
        </a:p>
      </dgm:t>
    </dgm:pt>
    <dgm:pt modelId="{89AC7298-D5AA-4DC3-9BB4-72BC72C7A7D5}" type="pres">
      <dgm:prSet presAssocID="{FA2B9159-FB87-44E6-AA4B-325DF4BCED0A}" presName="hierChild3" presStyleCnt="0"/>
      <dgm:spPr/>
      <dgm:t>
        <a:bodyPr/>
        <a:lstStyle/>
        <a:p>
          <a:endParaRPr lang="ru-RU"/>
        </a:p>
      </dgm:t>
    </dgm:pt>
    <dgm:pt modelId="{3AA30AA5-AB70-4768-8322-D4E8C3B90F94}" type="pres">
      <dgm:prSet presAssocID="{B5F46182-75D6-4C94-B722-19C9616F544B}" presName="Name17" presStyleLbl="parChTrans1D3" presStyleIdx="1" presStyleCnt="2"/>
      <dgm:spPr/>
      <dgm:t>
        <a:bodyPr/>
        <a:lstStyle/>
        <a:p>
          <a:endParaRPr lang="ru-RU"/>
        </a:p>
      </dgm:t>
    </dgm:pt>
    <dgm:pt modelId="{F3DBDADA-EB97-4D2E-9038-9C0BA8F5AD54}" type="pres">
      <dgm:prSet presAssocID="{27966D48-FBFA-48E1-9A68-8223906E29CC}" presName="hierRoot3" presStyleCnt="0"/>
      <dgm:spPr/>
      <dgm:t>
        <a:bodyPr/>
        <a:lstStyle/>
        <a:p>
          <a:endParaRPr lang="ru-RU"/>
        </a:p>
      </dgm:t>
    </dgm:pt>
    <dgm:pt modelId="{33ACA642-EA16-4A48-8DAC-7052053F446E}" type="pres">
      <dgm:prSet presAssocID="{27966D48-FBFA-48E1-9A68-8223906E29CC}" presName="composite3" presStyleCnt="0"/>
      <dgm:spPr/>
      <dgm:t>
        <a:bodyPr/>
        <a:lstStyle/>
        <a:p>
          <a:endParaRPr lang="ru-RU"/>
        </a:p>
      </dgm:t>
    </dgm:pt>
    <dgm:pt modelId="{8A5B8FAB-D061-4DBA-8DFF-0647B649A0AA}" type="pres">
      <dgm:prSet presAssocID="{27966D48-FBFA-48E1-9A68-8223906E29CC}" presName="background3" presStyleLbl="node3" presStyleIdx="1" presStyleCnt="2"/>
      <dgm:spPr/>
      <dgm:t>
        <a:bodyPr/>
        <a:lstStyle/>
        <a:p>
          <a:endParaRPr lang="ru-RU"/>
        </a:p>
      </dgm:t>
    </dgm:pt>
    <dgm:pt modelId="{17B3AAE0-8260-4CAB-A82E-CEC3B65EFA81}" type="pres">
      <dgm:prSet presAssocID="{27966D48-FBFA-48E1-9A68-8223906E29CC}" presName="text3" presStyleLbl="fgAcc3" presStyleIdx="1" presStyleCnt="2" custScaleX="352327" custScaleY="273354" custLinFactNeighborX="55869" custLinFactNeighborY="-51343">
        <dgm:presLayoutVars>
          <dgm:chPref val="3"/>
        </dgm:presLayoutVars>
      </dgm:prSet>
      <dgm:spPr/>
      <dgm:t>
        <a:bodyPr/>
        <a:lstStyle/>
        <a:p>
          <a:endParaRPr lang="ru-RU"/>
        </a:p>
      </dgm:t>
    </dgm:pt>
    <dgm:pt modelId="{8B425F58-6C3B-4D0B-99FC-29FDBD14175E}" type="pres">
      <dgm:prSet presAssocID="{27966D48-FBFA-48E1-9A68-8223906E29CC}" presName="hierChild4" presStyleCnt="0"/>
      <dgm:spPr/>
      <dgm:t>
        <a:bodyPr/>
        <a:lstStyle/>
        <a:p>
          <a:endParaRPr lang="ru-RU"/>
        </a:p>
      </dgm:t>
    </dgm:pt>
  </dgm:ptLst>
  <dgm:cxnLst>
    <dgm:cxn modelId="{861F0BDD-79A8-40E6-A1D7-37D0B7C87F84}" type="presOf" srcId="{FF54460E-A58B-48D8-AF16-310AB7495135}" destId="{48148184-69C8-4E46-858F-0ADF91B50580}" srcOrd="0" destOrd="0" presId="urn:microsoft.com/office/officeart/2005/8/layout/hierarchy1"/>
    <dgm:cxn modelId="{AF38B1E2-1B75-4484-99ED-407C9F439229}" srcId="{FF54460E-A58B-48D8-AF16-310AB7495135}" destId="{AC3B5C7F-13A6-492E-A864-35BB929B4AAB}" srcOrd="0" destOrd="0" parTransId="{980E7E37-F9AB-4A80-97B1-8BB067D85B9D}" sibTransId="{24EF77BD-86D0-4FD3-AEA2-57CAEC5B8120}"/>
    <dgm:cxn modelId="{C2CE59CE-6E62-48B0-9445-62C7EA09C908}" srcId="{FA2B9159-FB87-44E6-AA4B-325DF4BCED0A}" destId="{27966D48-FBFA-48E1-9A68-8223906E29CC}" srcOrd="0" destOrd="0" parTransId="{B5F46182-75D6-4C94-B722-19C9616F544B}" sibTransId="{47B78AFC-7914-47A7-9340-59CA6AAB2B30}"/>
    <dgm:cxn modelId="{3E93AD18-E40A-4F81-AF75-0F97DD64AD68}" type="presOf" srcId="{B5F46182-75D6-4C94-B722-19C9616F544B}" destId="{3AA30AA5-AB70-4768-8322-D4E8C3B90F94}" srcOrd="0" destOrd="0" presId="urn:microsoft.com/office/officeart/2005/8/layout/hierarchy1"/>
    <dgm:cxn modelId="{EE3BC859-B85C-4951-9CFD-52BEDA4F85D9}" srcId="{FF54460E-A58B-48D8-AF16-310AB7495135}" destId="{FA2B9159-FB87-44E6-AA4B-325DF4BCED0A}" srcOrd="1" destOrd="0" parTransId="{8C216D73-3DEA-4748-A16C-FC5E5ACDA59C}" sibTransId="{15B66E1E-8C00-47CB-AC33-6EC2A0A0A024}"/>
    <dgm:cxn modelId="{06C919A4-C22A-4F4E-A59C-FED6A99BD965}" type="presOf" srcId="{BC96FD0E-1914-4F35-BE4F-AA5DEDD0DE5D}" destId="{5519947A-8D47-4C7E-9ACE-E36C0B555BAB}" srcOrd="0" destOrd="0" presId="urn:microsoft.com/office/officeart/2005/8/layout/hierarchy1"/>
    <dgm:cxn modelId="{F0444F50-DA4C-42D2-B80A-A2D3A1F91214}" type="presOf" srcId="{8C216D73-3DEA-4748-A16C-FC5E5ACDA59C}" destId="{FCFA9EFD-4DDA-4ABA-84A7-D7971D3FE41A}" srcOrd="0" destOrd="0" presId="urn:microsoft.com/office/officeart/2005/8/layout/hierarchy1"/>
    <dgm:cxn modelId="{C6F81052-E3C0-44DB-845E-190C7688DD2D}" type="presOf" srcId="{C7ECA40F-7201-4A9B-A376-6B0FBE5F81D8}" destId="{4BD7A26A-F86C-409C-974C-2C1E507FE3F0}" srcOrd="0" destOrd="0" presId="urn:microsoft.com/office/officeart/2005/8/layout/hierarchy1"/>
    <dgm:cxn modelId="{7E9EE92F-BED8-4923-B584-BB7D24EF20FA}" type="presOf" srcId="{27966D48-FBFA-48E1-9A68-8223906E29CC}" destId="{17B3AAE0-8260-4CAB-A82E-CEC3B65EFA81}" srcOrd="0" destOrd="0" presId="urn:microsoft.com/office/officeart/2005/8/layout/hierarchy1"/>
    <dgm:cxn modelId="{D2BD6F82-BB14-4D7B-B99C-40A249DB4A0C}" type="presOf" srcId="{980E7E37-F9AB-4A80-97B1-8BB067D85B9D}" destId="{455B01F1-91D9-422F-B0A5-495237D7C2F8}" srcOrd="0" destOrd="0" presId="urn:microsoft.com/office/officeart/2005/8/layout/hierarchy1"/>
    <dgm:cxn modelId="{1EFDC026-45A3-4B52-9DD1-C85BD2570028}" type="presOf" srcId="{FA2B9159-FB87-44E6-AA4B-325DF4BCED0A}" destId="{2769A557-EB5F-41A0-98F0-7C5A0B2602C5}" srcOrd="0" destOrd="0" presId="urn:microsoft.com/office/officeart/2005/8/layout/hierarchy1"/>
    <dgm:cxn modelId="{E6328A9A-EAF0-444C-BF90-A2E05DF98020}" type="presOf" srcId="{AC3B5C7F-13A6-492E-A864-35BB929B4AAB}" destId="{149306E4-E747-4231-9CD7-212BA342AFE7}" srcOrd="0" destOrd="0" presId="urn:microsoft.com/office/officeart/2005/8/layout/hierarchy1"/>
    <dgm:cxn modelId="{143B4523-BE9A-4B51-8C48-D7A6B1808C54}" srcId="{BC96FD0E-1914-4F35-BE4F-AA5DEDD0DE5D}" destId="{FF54460E-A58B-48D8-AF16-310AB7495135}" srcOrd="0" destOrd="0" parTransId="{D0AA2819-BA25-4AB7-9FCC-9F65DD025734}" sibTransId="{54E9671A-0613-4E87-AF3E-54920A98431D}"/>
    <dgm:cxn modelId="{A3C6BC41-5A3B-40B4-9491-ED66E5A65003}" type="presOf" srcId="{5C080781-0DA9-4F35-8A45-670D9EAA7E37}" destId="{D5C4223C-1193-4942-BA65-26447F2B291D}" srcOrd="0" destOrd="0" presId="urn:microsoft.com/office/officeart/2005/8/layout/hierarchy1"/>
    <dgm:cxn modelId="{F752FD2A-8927-4069-974F-B71C5D92CDD1}" srcId="{AC3B5C7F-13A6-492E-A864-35BB929B4AAB}" destId="{5C080781-0DA9-4F35-8A45-670D9EAA7E37}" srcOrd="0" destOrd="0" parTransId="{C7ECA40F-7201-4A9B-A376-6B0FBE5F81D8}" sibTransId="{3C6AECB1-7165-44D5-92B7-26A0B9D58319}"/>
    <dgm:cxn modelId="{49B7223F-0D89-46DD-AA90-6693CDCCA7B7}" type="presParOf" srcId="{5519947A-8D47-4C7E-9ACE-E36C0B555BAB}" destId="{B1753C1E-839F-4924-BE12-5A28941FB373}" srcOrd="0" destOrd="0" presId="urn:microsoft.com/office/officeart/2005/8/layout/hierarchy1"/>
    <dgm:cxn modelId="{7096D126-7758-430C-B6A9-73E5E000EBB2}" type="presParOf" srcId="{B1753C1E-839F-4924-BE12-5A28941FB373}" destId="{A760F193-8DDE-4032-AC5C-FF9B3DA8B59E}" srcOrd="0" destOrd="0" presId="urn:microsoft.com/office/officeart/2005/8/layout/hierarchy1"/>
    <dgm:cxn modelId="{766D9C19-FD3A-40BB-9B59-CA7B8D7BCC0B}" type="presParOf" srcId="{A760F193-8DDE-4032-AC5C-FF9B3DA8B59E}" destId="{BFFC79F7-5CAA-4DE7-BC4C-64FE5B651574}" srcOrd="0" destOrd="0" presId="urn:microsoft.com/office/officeart/2005/8/layout/hierarchy1"/>
    <dgm:cxn modelId="{E7EF45D8-40A2-4001-A982-F939754C156A}" type="presParOf" srcId="{A760F193-8DDE-4032-AC5C-FF9B3DA8B59E}" destId="{48148184-69C8-4E46-858F-0ADF91B50580}" srcOrd="1" destOrd="0" presId="urn:microsoft.com/office/officeart/2005/8/layout/hierarchy1"/>
    <dgm:cxn modelId="{C51A38B1-03F7-4804-AD7B-713571AA3489}" type="presParOf" srcId="{B1753C1E-839F-4924-BE12-5A28941FB373}" destId="{6282C4C8-0C01-480E-9A52-D486DF0D04BA}" srcOrd="1" destOrd="0" presId="urn:microsoft.com/office/officeart/2005/8/layout/hierarchy1"/>
    <dgm:cxn modelId="{425A8259-2F41-40EE-A031-63E4104981E8}" type="presParOf" srcId="{6282C4C8-0C01-480E-9A52-D486DF0D04BA}" destId="{455B01F1-91D9-422F-B0A5-495237D7C2F8}" srcOrd="0" destOrd="0" presId="urn:microsoft.com/office/officeart/2005/8/layout/hierarchy1"/>
    <dgm:cxn modelId="{7051D376-52F3-4B14-8734-E21CD2CE1E14}" type="presParOf" srcId="{6282C4C8-0C01-480E-9A52-D486DF0D04BA}" destId="{FB37B550-D4A2-423A-A23F-7527052E6553}" srcOrd="1" destOrd="0" presId="urn:microsoft.com/office/officeart/2005/8/layout/hierarchy1"/>
    <dgm:cxn modelId="{979F02EB-A951-463F-B094-D8BB63179A9B}" type="presParOf" srcId="{FB37B550-D4A2-423A-A23F-7527052E6553}" destId="{155AB1EA-2122-4974-97A4-E6604989F169}" srcOrd="0" destOrd="0" presId="urn:microsoft.com/office/officeart/2005/8/layout/hierarchy1"/>
    <dgm:cxn modelId="{8D02CFD4-5507-4869-94CA-6095B6BB8F26}" type="presParOf" srcId="{155AB1EA-2122-4974-97A4-E6604989F169}" destId="{A319A4AE-6C75-4997-B47E-A63BDD0F8746}" srcOrd="0" destOrd="0" presId="urn:microsoft.com/office/officeart/2005/8/layout/hierarchy1"/>
    <dgm:cxn modelId="{57140994-1E6C-47A1-8B1A-BC369AFBA8C3}" type="presParOf" srcId="{155AB1EA-2122-4974-97A4-E6604989F169}" destId="{149306E4-E747-4231-9CD7-212BA342AFE7}" srcOrd="1" destOrd="0" presId="urn:microsoft.com/office/officeart/2005/8/layout/hierarchy1"/>
    <dgm:cxn modelId="{DEAC2002-65DF-4C47-A79F-B4B0B088F7B8}" type="presParOf" srcId="{FB37B550-D4A2-423A-A23F-7527052E6553}" destId="{21E6EF75-FC64-4934-A29F-6F9CAF5E7C8B}" srcOrd="1" destOrd="0" presId="urn:microsoft.com/office/officeart/2005/8/layout/hierarchy1"/>
    <dgm:cxn modelId="{09B70807-1105-420F-998B-B5D06433FCAE}" type="presParOf" srcId="{21E6EF75-FC64-4934-A29F-6F9CAF5E7C8B}" destId="{4BD7A26A-F86C-409C-974C-2C1E507FE3F0}" srcOrd="0" destOrd="0" presId="urn:microsoft.com/office/officeart/2005/8/layout/hierarchy1"/>
    <dgm:cxn modelId="{51E0351B-C166-4C80-AA16-C8EDF1412F32}" type="presParOf" srcId="{21E6EF75-FC64-4934-A29F-6F9CAF5E7C8B}" destId="{503B9EB9-36DB-4B01-9581-868DB781A33F}" srcOrd="1" destOrd="0" presId="urn:microsoft.com/office/officeart/2005/8/layout/hierarchy1"/>
    <dgm:cxn modelId="{0C39EDE5-1F88-4A2E-97D6-070A38EE102C}" type="presParOf" srcId="{503B9EB9-36DB-4B01-9581-868DB781A33F}" destId="{9916C875-98F4-4ED0-961A-23BFB8A02F30}" srcOrd="0" destOrd="0" presId="urn:microsoft.com/office/officeart/2005/8/layout/hierarchy1"/>
    <dgm:cxn modelId="{9EF3C691-5E49-428E-8A40-9B5A807D167E}" type="presParOf" srcId="{9916C875-98F4-4ED0-961A-23BFB8A02F30}" destId="{1A2FBDAA-9327-47F2-9566-AC13FBE632FB}" srcOrd="0" destOrd="0" presId="urn:microsoft.com/office/officeart/2005/8/layout/hierarchy1"/>
    <dgm:cxn modelId="{3C543410-6411-4DB3-87FD-3276B9E92D22}" type="presParOf" srcId="{9916C875-98F4-4ED0-961A-23BFB8A02F30}" destId="{D5C4223C-1193-4942-BA65-26447F2B291D}" srcOrd="1" destOrd="0" presId="urn:microsoft.com/office/officeart/2005/8/layout/hierarchy1"/>
    <dgm:cxn modelId="{491E90EB-0752-47BA-8612-CCA32594EE36}" type="presParOf" srcId="{503B9EB9-36DB-4B01-9581-868DB781A33F}" destId="{4C2D39FF-AA96-44E4-82B9-2FDE0172FD6D}" srcOrd="1" destOrd="0" presId="urn:microsoft.com/office/officeart/2005/8/layout/hierarchy1"/>
    <dgm:cxn modelId="{A1DFADA3-A0E8-4340-A27F-4BE4E9896A19}" type="presParOf" srcId="{6282C4C8-0C01-480E-9A52-D486DF0D04BA}" destId="{FCFA9EFD-4DDA-4ABA-84A7-D7971D3FE41A}" srcOrd="2" destOrd="0" presId="urn:microsoft.com/office/officeart/2005/8/layout/hierarchy1"/>
    <dgm:cxn modelId="{95AC5A73-C613-4D66-BC1B-FA615BC5BADC}" type="presParOf" srcId="{6282C4C8-0C01-480E-9A52-D486DF0D04BA}" destId="{403C2EFC-706D-46D0-A181-A31E3F2E1BB9}" srcOrd="3" destOrd="0" presId="urn:microsoft.com/office/officeart/2005/8/layout/hierarchy1"/>
    <dgm:cxn modelId="{4FE66106-862A-4043-9EB7-6A05DE0A1BFD}" type="presParOf" srcId="{403C2EFC-706D-46D0-A181-A31E3F2E1BB9}" destId="{9D2D8972-30A2-45F2-9FC8-42B53B50A1BE}" srcOrd="0" destOrd="0" presId="urn:microsoft.com/office/officeart/2005/8/layout/hierarchy1"/>
    <dgm:cxn modelId="{FA20FAD7-A4C8-45CC-BF3D-83560EFD903B}" type="presParOf" srcId="{9D2D8972-30A2-45F2-9FC8-42B53B50A1BE}" destId="{4922DD84-2772-464B-A5E6-C01757D92819}" srcOrd="0" destOrd="0" presId="urn:microsoft.com/office/officeart/2005/8/layout/hierarchy1"/>
    <dgm:cxn modelId="{5365C1BE-C831-4A51-B67E-07AD5B36177C}" type="presParOf" srcId="{9D2D8972-30A2-45F2-9FC8-42B53B50A1BE}" destId="{2769A557-EB5F-41A0-98F0-7C5A0B2602C5}" srcOrd="1" destOrd="0" presId="urn:microsoft.com/office/officeart/2005/8/layout/hierarchy1"/>
    <dgm:cxn modelId="{631BB2AD-6A80-46D1-9803-B6C1A55B2C62}" type="presParOf" srcId="{403C2EFC-706D-46D0-A181-A31E3F2E1BB9}" destId="{89AC7298-D5AA-4DC3-9BB4-72BC72C7A7D5}" srcOrd="1" destOrd="0" presId="urn:microsoft.com/office/officeart/2005/8/layout/hierarchy1"/>
    <dgm:cxn modelId="{03A58B54-9945-4F8D-9EDD-903A4D86F87D}" type="presParOf" srcId="{89AC7298-D5AA-4DC3-9BB4-72BC72C7A7D5}" destId="{3AA30AA5-AB70-4768-8322-D4E8C3B90F94}" srcOrd="0" destOrd="0" presId="urn:microsoft.com/office/officeart/2005/8/layout/hierarchy1"/>
    <dgm:cxn modelId="{B63C29BC-1F1F-48F7-9783-5125E32636E3}" type="presParOf" srcId="{89AC7298-D5AA-4DC3-9BB4-72BC72C7A7D5}" destId="{F3DBDADA-EB97-4D2E-9038-9C0BA8F5AD54}" srcOrd="1" destOrd="0" presId="urn:microsoft.com/office/officeart/2005/8/layout/hierarchy1"/>
    <dgm:cxn modelId="{8B6BC092-615E-486C-9BEA-2A164E30F086}" type="presParOf" srcId="{F3DBDADA-EB97-4D2E-9038-9C0BA8F5AD54}" destId="{33ACA642-EA16-4A48-8DAC-7052053F446E}" srcOrd="0" destOrd="0" presId="urn:microsoft.com/office/officeart/2005/8/layout/hierarchy1"/>
    <dgm:cxn modelId="{96C0CD25-1C01-494A-84D0-598431D30027}" type="presParOf" srcId="{33ACA642-EA16-4A48-8DAC-7052053F446E}" destId="{8A5B8FAB-D061-4DBA-8DFF-0647B649A0AA}" srcOrd="0" destOrd="0" presId="urn:microsoft.com/office/officeart/2005/8/layout/hierarchy1"/>
    <dgm:cxn modelId="{EEC6A58F-2272-4934-B0B7-B2DC3F595E16}" type="presParOf" srcId="{33ACA642-EA16-4A48-8DAC-7052053F446E}" destId="{17B3AAE0-8260-4CAB-A82E-CEC3B65EFA81}" srcOrd="1" destOrd="0" presId="urn:microsoft.com/office/officeart/2005/8/layout/hierarchy1"/>
    <dgm:cxn modelId="{9435E1F9-49AC-4D2F-95C9-C175DC40CD99}" type="presParOf" srcId="{F3DBDADA-EB97-4D2E-9038-9C0BA8F5AD54}" destId="{8B425F58-6C3B-4D0B-99FC-29FDBD14175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96FD0E-1914-4F35-BE4F-AA5DEDD0DE5D}"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ru-RU"/>
        </a:p>
      </dgm:t>
    </dgm:pt>
    <dgm:pt modelId="{AC3B5C7F-13A6-492E-A864-35BB929B4AAB}">
      <dgm:prSet phldrT="[Текст]" custT="1"/>
      <dgm:spPr/>
      <dgm:t>
        <a:bodyPr anchor="t"/>
        <a:lstStyle/>
        <a:p>
          <a:pPr algn="ctr"/>
          <a:r>
            <a:rPr lang="ru-RU" sz="1600" b="0" u="sng" dirty="0" smtClean="0">
              <a:solidFill>
                <a:schemeClr val="tx1"/>
              </a:solidFill>
            </a:rPr>
            <a:t>СЕМЬЯ Н. </a:t>
          </a:r>
        </a:p>
        <a:p>
          <a:pPr algn="just"/>
          <a:r>
            <a:rPr lang="ru-RU" sz="1600" b="0" u="none" dirty="0" smtClean="0">
              <a:solidFill>
                <a:schemeClr val="tx1"/>
              </a:solidFill>
              <a:latin typeface="+mn-lt"/>
              <a:cs typeface="Times New Roman" pitchFamily="18" charset="0"/>
            </a:rPr>
            <a:t>- Проведение индивидуальных и групповых занятий;</a:t>
          </a:r>
        </a:p>
        <a:p>
          <a:pPr algn="just"/>
          <a:r>
            <a:rPr lang="ru-RU" sz="1600" b="0" u="none" dirty="0" smtClean="0">
              <a:solidFill>
                <a:schemeClr val="tx1"/>
              </a:solidFill>
              <a:latin typeface="+mn-lt"/>
              <a:cs typeface="Times New Roman" pitchFamily="18" charset="0"/>
            </a:rPr>
            <a:t>- Беседы с устным рассказом девочки о </a:t>
          </a:r>
          <a:r>
            <a:rPr lang="ru-RU" sz="1600" b="0" u="none" dirty="0" smtClean="0">
              <a:solidFill>
                <a:schemeClr val="tx1"/>
              </a:solidFill>
              <a:latin typeface="+mn-lt"/>
              <a:cs typeface="Times New Roman" pitchFamily="18" charset="0"/>
            </a:rPr>
            <a:t>запоминающихся </a:t>
          </a:r>
          <a:r>
            <a:rPr lang="ru-RU" sz="1600" b="0" u="none" dirty="0" smtClean="0">
              <a:solidFill>
                <a:schemeClr val="tx1"/>
              </a:solidFill>
              <a:latin typeface="+mn-lt"/>
              <a:cs typeface="Times New Roman" pitchFamily="18" charset="0"/>
            </a:rPr>
            <a:t>событиях в семье опекуна.</a:t>
          </a:r>
          <a:endParaRPr lang="ru-RU" sz="1600" b="0" u="none" dirty="0">
            <a:solidFill>
              <a:schemeClr val="tx1"/>
            </a:solidFill>
            <a:latin typeface="+mn-lt"/>
            <a:cs typeface="Times New Roman" pitchFamily="18" charset="0"/>
          </a:endParaRPr>
        </a:p>
      </dgm:t>
    </dgm:pt>
    <dgm:pt modelId="{980E7E37-F9AB-4A80-97B1-8BB067D85B9D}" type="parTrans" cxnId="{AF38B1E2-1B75-4484-99ED-407C9F439229}">
      <dgm:prSet/>
      <dgm:spPr/>
      <dgm:t>
        <a:bodyPr/>
        <a:lstStyle/>
        <a:p>
          <a:endParaRPr lang="ru-RU"/>
        </a:p>
      </dgm:t>
    </dgm:pt>
    <dgm:pt modelId="{24EF77BD-86D0-4FD3-AEA2-57CAEC5B8120}" type="sibTrans" cxnId="{AF38B1E2-1B75-4484-99ED-407C9F439229}">
      <dgm:prSet/>
      <dgm:spPr/>
      <dgm:t>
        <a:bodyPr/>
        <a:lstStyle/>
        <a:p>
          <a:endParaRPr lang="ru-RU"/>
        </a:p>
      </dgm:t>
    </dgm:pt>
    <dgm:pt modelId="{5C080781-0DA9-4F35-8A45-670D9EAA7E37}">
      <dgm:prSet phldrT="[Текст]" custT="1"/>
      <dgm:spPr/>
      <dgm:t>
        <a:bodyPr/>
        <a:lstStyle/>
        <a:p>
          <a:pPr algn="ctr"/>
          <a:r>
            <a:rPr lang="ru-RU" sz="1600" dirty="0" smtClean="0">
              <a:solidFill>
                <a:schemeClr val="tx1"/>
              </a:solidFill>
              <a:latin typeface="+mn-lt"/>
              <a:cs typeface="Times New Roman" pitchFamily="18" charset="0"/>
            </a:rPr>
            <a:t>     </a:t>
          </a:r>
          <a:r>
            <a:rPr lang="ru-RU" sz="1600" b="0" u="sng" dirty="0" smtClean="0">
              <a:solidFill>
                <a:schemeClr val="tx1"/>
              </a:solidFill>
            </a:rPr>
            <a:t> СЕМЬЯ С.</a:t>
          </a:r>
        </a:p>
        <a:p>
          <a:pPr algn="l"/>
          <a:r>
            <a:rPr lang="ru-RU" sz="1600" dirty="0" smtClean="0">
              <a:solidFill>
                <a:schemeClr val="tx1"/>
              </a:solidFill>
              <a:latin typeface="+mn-lt"/>
              <a:cs typeface="Times New Roman" pitchFamily="18" charset="0"/>
            </a:rPr>
            <a:t>- </a:t>
          </a:r>
          <a:r>
            <a:rPr lang="ru-RU" sz="1600" dirty="0" smtClean="0">
              <a:solidFill>
                <a:schemeClr val="tx1"/>
              </a:solidFill>
              <a:latin typeface="+mn-lt"/>
              <a:cs typeface="Times New Roman" pitchFamily="18" charset="0"/>
            </a:rPr>
            <a:t>осознание истинных причин конфликтов </a:t>
          </a:r>
          <a:r>
            <a:rPr lang="ru-RU" sz="1600" dirty="0" smtClean="0">
              <a:solidFill>
                <a:schemeClr val="tx1"/>
              </a:solidFill>
              <a:latin typeface="+mn-lt"/>
              <a:cs typeface="Times New Roman" pitchFamily="18" charset="0"/>
            </a:rPr>
            <a:t>ребенком</a:t>
          </a:r>
          <a:endParaRPr lang="ru-RU" sz="1600" dirty="0" smtClean="0">
            <a:solidFill>
              <a:schemeClr val="tx1"/>
            </a:solidFill>
            <a:latin typeface="+mn-lt"/>
            <a:cs typeface="Times New Roman" pitchFamily="18" charset="0"/>
          </a:endParaRPr>
        </a:p>
        <a:p>
          <a:pPr algn="l"/>
          <a:r>
            <a:rPr lang="ru-RU" sz="1600" dirty="0" smtClean="0">
              <a:solidFill>
                <a:schemeClr val="tx1"/>
              </a:solidFill>
              <a:latin typeface="+mn-lt"/>
              <a:cs typeface="Times New Roman" pitchFamily="18" charset="0"/>
            </a:rPr>
            <a:t>- разработка модели  общения, основанной на полном информировании </a:t>
          </a:r>
          <a:r>
            <a:rPr lang="ru-RU" sz="1600" dirty="0" smtClean="0">
              <a:solidFill>
                <a:schemeClr val="tx1"/>
              </a:solidFill>
              <a:latin typeface="+mn-lt"/>
              <a:cs typeface="Times New Roman" pitchFamily="18" charset="0"/>
            </a:rPr>
            <a:t>опекуном </a:t>
          </a:r>
          <a:r>
            <a:rPr lang="ru-RU" sz="1600" dirty="0" smtClean="0">
              <a:solidFill>
                <a:schemeClr val="tx1"/>
              </a:solidFill>
              <a:latin typeface="+mn-lt"/>
              <a:cs typeface="Times New Roman" pitchFamily="18" charset="0"/>
            </a:rPr>
            <a:t>о жизни ребенка </a:t>
          </a:r>
          <a:r>
            <a:rPr lang="ru-RU" sz="1600" dirty="0" smtClean="0">
              <a:solidFill>
                <a:schemeClr val="tx1"/>
              </a:solidFill>
              <a:latin typeface="+mn-lt"/>
              <a:cs typeface="Times New Roman" pitchFamily="18" charset="0"/>
            </a:rPr>
            <a:t>специалистам ЦПД</a:t>
          </a:r>
          <a:endParaRPr lang="ru-RU" sz="1600" dirty="0" smtClean="0">
            <a:solidFill>
              <a:schemeClr val="tx1"/>
            </a:solidFill>
            <a:latin typeface="+mn-lt"/>
            <a:cs typeface="Times New Roman" pitchFamily="18" charset="0"/>
          </a:endParaRPr>
        </a:p>
        <a:p>
          <a:pPr algn="l"/>
          <a:r>
            <a:rPr lang="ru-RU" sz="1600" dirty="0" smtClean="0">
              <a:solidFill>
                <a:schemeClr val="tx1"/>
              </a:solidFill>
              <a:latin typeface="+mn-lt"/>
              <a:cs typeface="Times New Roman" pitchFamily="18" charset="0"/>
            </a:rPr>
            <a:t>- </a:t>
          </a:r>
          <a:r>
            <a:rPr lang="ru-RU" sz="1600" dirty="0" smtClean="0">
              <a:solidFill>
                <a:schemeClr val="tx1"/>
              </a:solidFill>
              <a:latin typeface="+mn-lt"/>
              <a:cs typeface="Times New Roman" pitchFamily="18" charset="0"/>
            </a:rPr>
            <a:t>готовность </a:t>
          </a:r>
          <a:r>
            <a:rPr lang="ru-RU" sz="1600" dirty="0" smtClean="0">
              <a:solidFill>
                <a:schemeClr val="tx1"/>
              </a:solidFill>
              <a:latin typeface="+mn-lt"/>
              <a:cs typeface="Times New Roman" pitchFamily="18" charset="0"/>
            </a:rPr>
            <a:t>к дальнейшему  общению с опекуном и членами его семьи.</a:t>
          </a:r>
          <a:endParaRPr lang="ru-RU" sz="1600" dirty="0">
            <a:solidFill>
              <a:schemeClr val="tx1"/>
            </a:solidFill>
            <a:latin typeface="+mn-lt"/>
            <a:cs typeface="Times New Roman" pitchFamily="18" charset="0"/>
          </a:endParaRPr>
        </a:p>
      </dgm:t>
    </dgm:pt>
    <dgm:pt modelId="{C7ECA40F-7201-4A9B-A376-6B0FBE5F81D8}" type="parTrans" cxnId="{F752FD2A-8927-4069-974F-B71C5D92CDD1}">
      <dgm:prSet/>
      <dgm:spPr/>
      <dgm:t>
        <a:bodyPr/>
        <a:lstStyle/>
        <a:p>
          <a:endParaRPr lang="ru-RU"/>
        </a:p>
      </dgm:t>
    </dgm:pt>
    <dgm:pt modelId="{3C6AECB1-7165-44D5-92B7-26A0B9D58319}" type="sibTrans" cxnId="{F752FD2A-8927-4069-974F-B71C5D92CDD1}">
      <dgm:prSet/>
      <dgm:spPr/>
      <dgm:t>
        <a:bodyPr/>
        <a:lstStyle/>
        <a:p>
          <a:endParaRPr lang="ru-RU"/>
        </a:p>
      </dgm:t>
    </dgm:pt>
    <dgm:pt modelId="{FF54460E-A58B-48D8-AF16-310AB7495135}">
      <dgm:prSet phldrT="[Текст]" custT="1"/>
      <dgm:spPr/>
      <dgm:t>
        <a:bodyPr/>
        <a:lstStyle/>
        <a:p>
          <a:pPr algn="ctr"/>
          <a:r>
            <a:rPr lang="ru-RU" sz="2000" b="0" dirty="0" smtClean="0">
              <a:solidFill>
                <a:schemeClr val="tx1"/>
              </a:solidFill>
              <a:latin typeface="+mj-lt"/>
              <a:cs typeface="Times New Roman" pitchFamily="18" charset="0"/>
            </a:rPr>
            <a:t>Мероприятия</a:t>
          </a:r>
          <a:endParaRPr lang="ru-RU" sz="2000" b="0" dirty="0">
            <a:solidFill>
              <a:schemeClr val="tx1"/>
            </a:solidFill>
            <a:latin typeface="+mj-lt"/>
            <a:cs typeface="Times New Roman" pitchFamily="18" charset="0"/>
          </a:endParaRPr>
        </a:p>
      </dgm:t>
    </dgm:pt>
    <dgm:pt modelId="{54E9671A-0613-4E87-AF3E-54920A98431D}" type="sibTrans" cxnId="{143B4523-BE9A-4B51-8C48-D7A6B1808C54}">
      <dgm:prSet/>
      <dgm:spPr/>
      <dgm:t>
        <a:bodyPr/>
        <a:lstStyle/>
        <a:p>
          <a:endParaRPr lang="ru-RU"/>
        </a:p>
      </dgm:t>
    </dgm:pt>
    <dgm:pt modelId="{D0AA2819-BA25-4AB7-9FCC-9F65DD025734}" type="parTrans" cxnId="{143B4523-BE9A-4B51-8C48-D7A6B1808C54}">
      <dgm:prSet/>
      <dgm:spPr/>
      <dgm:t>
        <a:bodyPr/>
        <a:lstStyle/>
        <a:p>
          <a:endParaRPr lang="ru-RU"/>
        </a:p>
      </dgm:t>
    </dgm:pt>
    <dgm:pt modelId="{5519947A-8D47-4C7E-9ACE-E36C0B555BAB}" type="pres">
      <dgm:prSet presAssocID="{BC96FD0E-1914-4F35-BE4F-AA5DEDD0DE5D}" presName="hierChild1" presStyleCnt="0">
        <dgm:presLayoutVars>
          <dgm:chPref val="1"/>
          <dgm:dir/>
          <dgm:animOne val="branch"/>
          <dgm:animLvl val="lvl"/>
          <dgm:resizeHandles/>
        </dgm:presLayoutVars>
      </dgm:prSet>
      <dgm:spPr/>
      <dgm:t>
        <a:bodyPr/>
        <a:lstStyle/>
        <a:p>
          <a:endParaRPr lang="ru-RU"/>
        </a:p>
      </dgm:t>
    </dgm:pt>
    <dgm:pt modelId="{B1753C1E-839F-4924-BE12-5A28941FB373}" type="pres">
      <dgm:prSet presAssocID="{FF54460E-A58B-48D8-AF16-310AB7495135}" presName="hierRoot1" presStyleCnt="0"/>
      <dgm:spPr/>
      <dgm:t>
        <a:bodyPr/>
        <a:lstStyle/>
        <a:p>
          <a:endParaRPr lang="ru-RU"/>
        </a:p>
      </dgm:t>
    </dgm:pt>
    <dgm:pt modelId="{A760F193-8DDE-4032-AC5C-FF9B3DA8B59E}" type="pres">
      <dgm:prSet presAssocID="{FF54460E-A58B-48D8-AF16-310AB7495135}" presName="composite" presStyleCnt="0"/>
      <dgm:spPr/>
      <dgm:t>
        <a:bodyPr/>
        <a:lstStyle/>
        <a:p>
          <a:endParaRPr lang="ru-RU"/>
        </a:p>
      </dgm:t>
    </dgm:pt>
    <dgm:pt modelId="{BFFC79F7-5CAA-4DE7-BC4C-64FE5B651574}" type="pres">
      <dgm:prSet presAssocID="{FF54460E-A58B-48D8-AF16-310AB7495135}" presName="background" presStyleLbl="node0" presStyleIdx="0" presStyleCnt="1"/>
      <dgm:spPr/>
      <dgm:t>
        <a:bodyPr/>
        <a:lstStyle/>
        <a:p>
          <a:endParaRPr lang="ru-RU"/>
        </a:p>
      </dgm:t>
    </dgm:pt>
    <dgm:pt modelId="{48148184-69C8-4E46-858F-0ADF91B50580}" type="pres">
      <dgm:prSet presAssocID="{FF54460E-A58B-48D8-AF16-310AB7495135}" presName="text" presStyleLbl="fgAcc0" presStyleIdx="0" presStyleCnt="1" custScaleX="225533" custScaleY="51838" custLinFactNeighborX="34160" custLinFactNeighborY="-42736">
        <dgm:presLayoutVars>
          <dgm:chPref val="3"/>
        </dgm:presLayoutVars>
      </dgm:prSet>
      <dgm:spPr/>
      <dgm:t>
        <a:bodyPr/>
        <a:lstStyle/>
        <a:p>
          <a:endParaRPr lang="ru-RU"/>
        </a:p>
      </dgm:t>
    </dgm:pt>
    <dgm:pt modelId="{6282C4C8-0C01-480E-9A52-D486DF0D04BA}" type="pres">
      <dgm:prSet presAssocID="{FF54460E-A58B-48D8-AF16-310AB7495135}" presName="hierChild2" presStyleCnt="0"/>
      <dgm:spPr/>
      <dgm:t>
        <a:bodyPr/>
        <a:lstStyle/>
        <a:p>
          <a:endParaRPr lang="ru-RU"/>
        </a:p>
      </dgm:t>
    </dgm:pt>
    <dgm:pt modelId="{455B01F1-91D9-422F-B0A5-495237D7C2F8}" type="pres">
      <dgm:prSet presAssocID="{980E7E37-F9AB-4A80-97B1-8BB067D85B9D}" presName="Name10" presStyleLbl="parChTrans1D2" presStyleIdx="0" presStyleCnt="1"/>
      <dgm:spPr/>
      <dgm:t>
        <a:bodyPr/>
        <a:lstStyle/>
        <a:p>
          <a:endParaRPr lang="ru-RU"/>
        </a:p>
      </dgm:t>
    </dgm:pt>
    <dgm:pt modelId="{FB37B550-D4A2-423A-A23F-7527052E6553}" type="pres">
      <dgm:prSet presAssocID="{AC3B5C7F-13A6-492E-A864-35BB929B4AAB}" presName="hierRoot2" presStyleCnt="0"/>
      <dgm:spPr/>
      <dgm:t>
        <a:bodyPr/>
        <a:lstStyle/>
        <a:p>
          <a:endParaRPr lang="ru-RU"/>
        </a:p>
      </dgm:t>
    </dgm:pt>
    <dgm:pt modelId="{155AB1EA-2122-4974-97A4-E6604989F169}" type="pres">
      <dgm:prSet presAssocID="{AC3B5C7F-13A6-492E-A864-35BB929B4AAB}" presName="composite2" presStyleCnt="0"/>
      <dgm:spPr/>
      <dgm:t>
        <a:bodyPr/>
        <a:lstStyle/>
        <a:p>
          <a:endParaRPr lang="ru-RU"/>
        </a:p>
      </dgm:t>
    </dgm:pt>
    <dgm:pt modelId="{A319A4AE-6C75-4997-B47E-A63BDD0F8746}" type="pres">
      <dgm:prSet presAssocID="{AC3B5C7F-13A6-492E-A864-35BB929B4AAB}" presName="background2" presStyleLbl="node2" presStyleIdx="0" presStyleCnt="1"/>
      <dgm:spPr/>
      <dgm:t>
        <a:bodyPr/>
        <a:lstStyle/>
        <a:p>
          <a:endParaRPr lang="ru-RU"/>
        </a:p>
      </dgm:t>
    </dgm:pt>
    <dgm:pt modelId="{149306E4-E747-4231-9CD7-212BA342AFE7}" type="pres">
      <dgm:prSet presAssocID="{AC3B5C7F-13A6-492E-A864-35BB929B4AAB}" presName="text2" presStyleLbl="fgAcc2" presStyleIdx="0" presStyleCnt="1" custScaleX="247314" custScaleY="95501" custLinFactNeighborX="39248" custLinFactNeighborY="-28930">
        <dgm:presLayoutVars>
          <dgm:chPref val="3"/>
        </dgm:presLayoutVars>
      </dgm:prSet>
      <dgm:spPr/>
      <dgm:t>
        <a:bodyPr/>
        <a:lstStyle/>
        <a:p>
          <a:endParaRPr lang="ru-RU"/>
        </a:p>
      </dgm:t>
    </dgm:pt>
    <dgm:pt modelId="{21E6EF75-FC64-4934-A29F-6F9CAF5E7C8B}" type="pres">
      <dgm:prSet presAssocID="{AC3B5C7F-13A6-492E-A864-35BB929B4AAB}" presName="hierChild3" presStyleCnt="0"/>
      <dgm:spPr/>
      <dgm:t>
        <a:bodyPr/>
        <a:lstStyle/>
        <a:p>
          <a:endParaRPr lang="ru-RU"/>
        </a:p>
      </dgm:t>
    </dgm:pt>
    <dgm:pt modelId="{4BD7A26A-F86C-409C-974C-2C1E507FE3F0}" type="pres">
      <dgm:prSet presAssocID="{C7ECA40F-7201-4A9B-A376-6B0FBE5F81D8}" presName="Name17" presStyleLbl="parChTrans1D3" presStyleIdx="0" presStyleCnt="1"/>
      <dgm:spPr/>
      <dgm:t>
        <a:bodyPr/>
        <a:lstStyle/>
        <a:p>
          <a:endParaRPr lang="ru-RU"/>
        </a:p>
      </dgm:t>
    </dgm:pt>
    <dgm:pt modelId="{503B9EB9-36DB-4B01-9581-868DB781A33F}" type="pres">
      <dgm:prSet presAssocID="{5C080781-0DA9-4F35-8A45-670D9EAA7E37}" presName="hierRoot3" presStyleCnt="0"/>
      <dgm:spPr/>
      <dgm:t>
        <a:bodyPr/>
        <a:lstStyle/>
        <a:p>
          <a:endParaRPr lang="ru-RU"/>
        </a:p>
      </dgm:t>
    </dgm:pt>
    <dgm:pt modelId="{9916C875-98F4-4ED0-961A-23BFB8A02F30}" type="pres">
      <dgm:prSet presAssocID="{5C080781-0DA9-4F35-8A45-670D9EAA7E37}" presName="composite3" presStyleCnt="0"/>
      <dgm:spPr/>
      <dgm:t>
        <a:bodyPr/>
        <a:lstStyle/>
        <a:p>
          <a:endParaRPr lang="ru-RU"/>
        </a:p>
      </dgm:t>
    </dgm:pt>
    <dgm:pt modelId="{1A2FBDAA-9327-47F2-9566-AC13FBE632FB}" type="pres">
      <dgm:prSet presAssocID="{5C080781-0DA9-4F35-8A45-670D9EAA7E37}" presName="background3" presStyleLbl="node3" presStyleIdx="0" presStyleCnt="1"/>
      <dgm:spPr/>
      <dgm:t>
        <a:bodyPr/>
        <a:lstStyle/>
        <a:p>
          <a:endParaRPr lang="ru-RU"/>
        </a:p>
      </dgm:t>
    </dgm:pt>
    <dgm:pt modelId="{D5C4223C-1193-4942-BA65-26447F2B291D}" type="pres">
      <dgm:prSet presAssocID="{5C080781-0DA9-4F35-8A45-670D9EAA7E37}" presName="text3" presStyleLbl="fgAcc3" presStyleIdx="0" presStyleCnt="1" custScaleX="222346" custScaleY="129201" custLinFactNeighborX="38013" custLinFactNeighborY="-28014">
        <dgm:presLayoutVars>
          <dgm:chPref val="3"/>
        </dgm:presLayoutVars>
      </dgm:prSet>
      <dgm:spPr/>
      <dgm:t>
        <a:bodyPr/>
        <a:lstStyle/>
        <a:p>
          <a:endParaRPr lang="ru-RU"/>
        </a:p>
      </dgm:t>
    </dgm:pt>
    <dgm:pt modelId="{4C2D39FF-AA96-44E4-82B9-2FDE0172FD6D}" type="pres">
      <dgm:prSet presAssocID="{5C080781-0DA9-4F35-8A45-670D9EAA7E37}" presName="hierChild4" presStyleCnt="0"/>
      <dgm:spPr/>
      <dgm:t>
        <a:bodyPr/>
        <a:lstStyle/>
        <a:p>
          <a:endParaRPr lang="ru-RU"/>
        </a:p>
      </dgm:t>
    </dgm:pt>
  </dgm:ptLst>
  <dgm:cxnLst>
    <dgm:cxn modelId="{143B4523-BE9A-4B51-8C48-D7A6B1808C54}" srcId="{BC96FD0E-1914-4F35-BE4F-AA5DEDD0DE5D}" destId="{FF54460E-A58B-48D8-AF16-310AB7495135}" srcOrd="0" destOrd="0" parTransId="{D0AA2819-BA25-4AB7-9FCC-9F65DD025734}" sibTransId="{54E9671A-0613-4E87-AF3E-54920A98431D}"/>
    <dgm:cxn modelId="{523DF55E-C26D-4164-9EF5-FBF4ED5BCBA5}" type="presOf" srcId="{5C080781-0DA9-4F35-8A45-670D9EAA7E37}" destId="{D5C4223C-1193-4942-BA65-26447F2B291D}" srcOrd="0" destOrd="0" presId="urn:microsoft.com/office/officeart/2005/8/layout/hierarchy1"/>
    <dgm:cxn modelId="{24229BD9-BE08-4C53-AAFA-DBE06FC8573F}" type="presOf" srcId="{C7ECA40F-7201-4A9B-A376-6B0FBE5F81D8}" destId="{4BD7A26A-F86C-409C-974C-2C1E507FE3F0}" srcOrd="0" destOrd="0" presId="urn:microsoft.com/office/officeart/2005/8/layout/hierarchy1"/>
    <dgm:cxn modelId="{AF38B1E2-1B75-4484-99ED-407C9F439229}" srcId="{FF54460E-A58B-48D8-AF16-310AB7495135}" destId="{AC3B5C7F-13A6-492E-A864-35BB929B4AAB}" srcOrd="0" destOrd="0" parTransId="{980E7E37-F9AB-4A80-97B1-8BB067D85B9D}" sibTransId="{24EF77BD-86D0-4FD3-AEA2-57CAEC5B8120}"/>
    <dgm:cxn modelId="{C5C5DDBB-7C9A-45DA-BA96-D98C4190FD8B}" type="presOf" srcId="{FF54460E-A58B-48D8-AF16-310AB7495135}" destId="{48148184-69C8-4E46-858F-0ADF91B50580}" srcOrd="0" destOrd="0" presId="urn:microsoft.com/office/officeart/2005/8/layout/hierarchy1"/>
    <dgm:cxn modelId="{F752FD2A-8927-4069-974F-B71C5D92CDD1}" srcId="{AC3B5C7F-13A6-492E-A864-35BB929B4AAB}" destId="{5C080781-0DA9-4F35-8A45-670D9EAA7E37}" srcOrd="0" destOrd="0" parTransId="{C7ECA40F-7201-4A9B-A376-6B0FBE5F81D8}" sibTransId="{3C6AECB1-7165-44D5-92B7-26A0B9D58319}"/>
    <dgm:cxn modelId="{493D0DB0-A340-415D-8AC4-1F59357582C0}" type="presOf" srcId="{BC96FD0E-1914-4F35-BE4F-AA5DEDD0DE5D}" destId="{5519947A-8D47-4C7E-9ACE-E36C0B555BAB}" srcOrd="0" destOrd="0" presId="urn:microsoft.com/office/officeart/2005/8/layout/hierarchy1"/>
    <dgm:cxn modelId="{EA523FB7-FB7F-4D6E-9B6C-F18D4F2174A8}" type="presOf" srcId="{AC3B5C7F-13A6-492E-A864-35BB929B4AAB}" destId="{149306E4-E747-4231-9CD7-212BA342AFE7}" srcOrd="0" destOrd="0" presId="urn:microsoft.com/office/officeart/2005/8/layout/hierarchy1"/>
    <dgm:cxn modelId="{700AB31C-6D9C-4521-9705-6EBF32BD1AB4}" type="presOf" srcId="{980E7E37-F9AB-4A80-97B1-8BB067D85B9D}" destId="{455B01F1-91D9-422F-B0A5-495237D7C2F8}" srcOrd="0" destOrd="0" presId="urn:microsoft.com/office/officeart/2005/8/layout/hierarchy1"/>
    <dgm:cxn modelId="{0853724A-47AD-41D1-96B9-EDE3B758FFD6}" type="presParOf" srcId="{5519947A-8D47-4C7E-9ACE-E36C0B555BAB}" destId="{B1753C1E-839F-4924-BE12-5A28941FB373}" srcOrd="0" destOrd="0" presId="urn:microsoft.com/office/officeart/2005/8/layout/hierarchy1"/>
    <dgm:cxn modelId="{283F49D3-9C20-4B22-86D2-38A3F28F42C2}" type="presParOf" srcId="{B1753C1E-839F-4924-BE12-5A28941FB373}" destId="{A760F193-8DDE-4032-AC5C-FF9B3DA8B59E}" srcOrd="0" destOrd="0" presId="urn:microsoft.com/office/officeart/2005/8/layout/hierarchy1"/>
    <dgm:cxn modelId="{CBD392E1-9EF9-4BAF-9ACD-D18C3F61A326}" type="presParOf" srcId="{A760F193-8DDE-4032-AC5C-FF9B3DA8B59E}" destId="{BFFC79F7-5CAA-4DE7-BC4C-64FE5B651574}" srcOrd="0" destOrd="0" presId="urn:microsoft.com/office/officeart/2005/8/layout/hierarchy1"/>
    <dgm:cxn modelId="{C2D43B4E-5F7F-4018-8AD6-DB14E3C6D980}" type="presParOf" srcId="{A760F193-8DDE-4032-AC5C-FF9B3DA8B59E}" destId="{48148184-69C8-4E46-858F-0ADF91B50580}" srcOrd="1" destOrd="0" presId="urn:microsoft.com/office/officeart/2005/8/layout/hierarchy1"/>
    <dgm:cxn modelId="{1ABDB0B1-124C-4DF8-AE13-51E108BB8843}" type="presParOf" srcId="{B1753C1E-839F-4924-BE12-5A28941FB373}" destId="{6282C4C8-0C01-480E-9A52-D486DF0D04BA}" srcOrd="1" destOrd="0" presId="urn:microsoft.com/office/officeart/2005/8/layout/hierarchy1"/>
    <dgm:cxn modelId="{65490812-7671-443D-ABAB-5AD177105367}" type="presParOf" srcId="{6282C4C8-0C01-480E-9A52-D486DF0D04BA}" destId="{455B01F1-91D9-422F-B0A5-495237D7C2F8}" srcOrd="0" destOrd="0" presId="urn:microsoft.com/office/officeart/2005/8/layout/hierarchy1"/>
    <dgm:cxn modelId="{DA066D60-F042-4C8A-A969-BC4D62836713}" type="presParOf" srcId="{6282C4C8-0C01-480E-9A52-D486DF0D04BA}" destId="{FB37B550-D4A2-423A-A23F-7527052E6553}" srcOrd="1" destOrd="0" presId="urn:microsoft.com/office/officeart/2005/8/layout/hierarchy1"/>
    <dgm:cxn modelId="{C077574F-0F73-49D8-90F7-F1803724C942}" type="presParOf" srcId="{FB37B550-D4A2-423A-A23F-7527052E6553}" destId="{155AB1EA-2122-4974-97A4-E6604989F169}" srcOrd="0" destOrd="0" presId="urn:microsoft.com/office/officeart/2005/8/layout/hierarchy1"/>
    <dgm:cxn modelId="{7B05E9F4-69BB-457C-B4C2-334039972A52}" type="presParOf" srcId="{155AB1EA-2122-4974-97A4-E6604989F169}" destId="{A319A4AE-6C75-4997-B47E-A63BDD0F8746}" srcOrd="0" destOrd="0" presId="urn:microsoft.com/office/officeart/2005/8/layout/hierarchy1"/>
    <dgm:cxn modelId="{39C852B6-9D80-41B8-9898-ACBA89AA6848}" type="presParOf" srcId="{155AB1EA-2122-4974-97A4-E6604989F169}" destId="{149306E4-E747-4231-9CD7-212BA342AFE7}" srcOrd="1" destOrd="0" presId="urn:microsoft.com/office/officeart/2005/8/layout/hierarchy1"/>
    <dgm:cxn modelId="{26DC71B9-5EDB-4F17-A79D-932C9A533ED4}" type="presParOf" srcId="{FB37B550-D4A2-423A-A23F-7527052E6553}" destId="{21E6EF75-FC64-4934-A29F-6F9CAF5E7C8B}" srcOrd="1" destOrd="0" presId="urn:microsoft.com/office/officeart/2005/8/layout/hierarchy1"/>
    <dgm:cxn modelId="{005E78AA-E017-4387-BBCF-0918EF057953}" type="presParOf" srcId="{21E6EF75-FC64-4934-A29F-6F9CAF5E7C8B}" destId="{4BD7A26A-F86C-409C-974C-2C1E507FE3F0}" srcOrd="0" destOrd="0" presId="urn:microsoft.com/office/officeart/2005/8/layout/hierarchy1"/>
    <dgm:cxn modelId="{F719DD85-B593-458A-96B8-AAAD95049C04}" type="presParOf" srcId="{21E6EF75-FC64-4934-A29F-6F9CAF5E7C8B}" destId="{503B9EB9-36DB-4B01-9581-868DB781A33F}" srcOrd="1" destOrd="0" presId="urn:microsoft.com/office/officeart/2005/8/layout/hierarchy1"/>
    <dgm:cxn modelId="{8E200964-905F-4BF9-8233-8A60D55C5817}" type="presParOf" srcId="{503B9EB9-36DB-4B01-9581-868DB781A33F}" destId="{9916C875-98F4-4ED0-961A-23BFB8A02F30}" srcOrd="0" destOrd="0" presId="urn:microsoft.com/office/officeart/2005/8/layout/hierarchy1"/>
    <dgm:cxn modelId="{5715F2D5-DC85-4D53-AA77-A084FA348253}" type="presParOf" srcId="{9916C875-98F4-4ED0-961A-23BFB8A02F30}" destId="{1A2FBDAA-9327-47F2-9566-AC13FBE632FB}" srcOrd="0" destOrd="0" presId="urn:microsoft.com/office/officeart/2005/8/layout/hierarchy1"/>
    <dgm:cxn modelId="{2FEB2467-2024-4FD6-BD98-B7C81F75986B}" type="presParOf" srcId="{9916C875-98F4-4ED0-961A-23BFB8A02F30}" destId="{D5C4223C-1193-4942-BA65-26447F2B291D}" srcOrd="1" destOrd="0" presId="urn:microsoft.com/office/officeart/2005/8/layout/hierarchy1"/>
    <dgm:cxn modelId="{EF98BB02-9070-4233-BBA1-29C8CE8A1E61}" type="presParOf" srcId="{503B9EB9-36DB-4B01-9581-868DB781A33F}" destId="{4C2D39FF-AA96-44E4-82B9-2FDE0172FD6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96FD0E-1914-4F35-BE4F-AA5DEDD0DE5D}"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ru-RU"/>
        </a:p>
      </dgm:t>
    </dgm:pt>
    <dgm:pt modelId="{AC3B5C7F-13A6-492E-A864-35BB929B4AAB}">
      <dgm:prSet phldrT="[Текст]" custT="1"/>
      <dgm:spPr/>
      <dgm:t>
        <a:bodyPr/>
        <a:lstStyle/>
        <a:p>
          <a:pPr algn="ctr"/>
          <a:r>
            <a:rPr lang="ru-RU" sz="1600" b="1" u="sng" dirty="0" smtClean="0">
              <a:latin typeface="+mj-lt"/>
            </a:rPr>
            <a:t>СЕМЬЯ Н. и СЕМЬЯ С.</a:t>
          </a:r>
        </a:p>
        <a:p>
          <a:pPr algn="just"/>
          <a:r>
            <a:rPr lang="ru-RU" sz="1600" b="1" dirty="0" smtClean="0">
              <a:latin typeface="+mj-lt"/>
              <a:cs typeface="Times New Roman" pitchFamily="18" charset="0"/>
            </a:rPr>
            <a:t>- Выезд в семью опекуна для проведения собеседования. </a:t>
          </a:r>
        </a:p>
        <a:p>
          <a:pPr algn="just"/>
          <a:r>
            <a:rPr lang="ru-RU" sz="1600" b="1" dirty="0" smtClean="0">
              <a:latin typeface="+mj-lt"/>
              <a:cs typeface="Times New Roman" pitchFamily="18" charset="0"/>
            </a:rPr>
            <a:t> - Общение с опекуном в дистанционном формате.</a:t>
          </a:r>
        </a:p>
        <a:p>
          <a:pPr algn="just"/>
          <a:r>
            <a:rPr lang="ru-RU" sz="1600" b="1" dirty="0" smtClean="0">
              <a:latin typeface="+mj-lt"/>
              <a:cs typeface="Times New Roman" pitchFamily="18" charset="0"/>
            </a:rPr>
            <a:t>- </a:t>
          </a:r>
          <a:r>
            <a:rPr lang="ru-RU" sz="1600" b="1" dirty="0" smtClean="0">
              <a:latin typeface="+mj-lt"/>
              <a:cs typeface="Times New Roman" pitchFamily="18" charset="0"/>
            </a:rPr>
            <a:t>Приглашение на День матери и </a:t>
          </a:r>
          <a:r>
            <a:rPr lang="ru-RU" sz="1600" b="1" dirty="0" smtClean="0">
              <a:latin typeface="+mj-lt"/>
              <a:cs typeface="Times New Roman" pitchFamily="18" charset="0"/>
            </a:rPr>
            <a:t>НГ как возможность совместного досуга.</a:t>
          </a:r>
          <a:endParaRPr lang="ru-RU" sz="1600" b="1" dirty="0">
            <a:latin typeface="+mj-lt"/>
            <a:cs typeface="Times New Roman" pitchFamily="18" charset="0"/>
          </a:endParaRPr>
        </a:p>
      </dgm:t>
    </dgm:pt>
    <dgm:pt modelId="{980E7E37-F9AB-4A80-97B1-8BB067D85B9D}" type="parTrans" cxnId="{AF38B1E2-1B75-4484-99ED-407C9F439229}">
      <dgm:prSet/>
      <dgm:spPr/>
      <dgm:t>
        <a:bodyPr/>
        <a:lstStyle/>
        <a:p>
          <a:endParaRPr lang="ru-RU"/>
        </a:p>
      </dgm:t>
    </dgm:pt>
    <dgm:pt modelId="{24EF77BD-86D0-4FD3-AEA2-57CAEC5B8120}" type="sibTrans" cxnId="{AF38B1E2-1B75-4484-99ED-407C9F439229}">
      <dgm:prSet/>
      <dgm:spPr/>
      <dgm:t>
        <a:bodyPr/>
        <a:lstStyle/>
        <a:p>
          <a:endParaRPr lang="ru-RU"/>
        </a:p>
      </dgm:t>
    </dgm:pt>
    <dgm:pt modelId="{5C080781-0DA9-4F35-8A45-670D9EAA7E37}">
      <dgm:prSet phldrT="[Текст]" custT="1"/>
      <dgm:spPr/>
      <dgm:t>
        <a:bodyPr/>
        <a:lstStyle/>
        <a:p>
          <a:pPr algn="l"/>
          <a:r>
            <a:rPr lang="ru-RU" sz="1400" b="1" dirty="0" smtClean="0">
              <a:latin typeface="Times New Roman" pitchFamily="18" charset="0"/>
              <a:cs typeface="Times New Roman" pitchFamily="18" charset="0"/>
            </a:rPr>
            <a:t> </a:t>
          </a:r>
          <a:r>
            <a:rPr lang="ru-RU" sz="1600" b="1" dirty="0" smtClean="0">
              <a:latin typeface="+mn-lt"/>
              <a:cs typeface="Times New Roman" pitchFamily="18" charset="0"/>
            </a:rPr>
            <a:t>- </a:t>
          </a:r>
          <a:r>
            <a:rPr lang="ru-RU" sz="1600" b="1" dirty="0" smtClean="0">
              <a:latin typeface="+mn-lt"/>
            </a:rPr>
            <a:t>Обеспечение катарсиса;</a:t>
          </a:r>
        </a:p>
        <a:p>
          <a:pPr algn="l"/>
          <a:r>
            <a:rPr lang="ru-RU" sz="1600" b="1" dirty="0" smtClean="0">
              <a:latin typeface="+mn-lt"/>
            </a:rPr>
            <a:t>- Осознание проблемы опекуном, определение пути ее решения;</a:t>
          </a:r>
        </a:p>
        <a:p>
          <a:pPr algn="l"/>
          <a:r>
            <a:rPr lang="ru-RU" sz="1600" b="1" dirty="0" smtClean="0">
              <a:latin typeface="+mn-lt"/>
            </a:rPr>
            <a:t>- заинтересованность опекуна успехами </a:t>
          </a:r>
          <a:r>
            <a:rPr lang="ru-RU" sz="1600" b="1" dirty="0" smtClean="0">
              <a:latin typeface="+mn-lt"/>
            </a:rPr>
            <a:t>детей; </a:t>
          </a:r>
          <a:endParaRPr lang="ru-RU" sz="1600" b="1" dirty="0" smtClean="0">
            <a:latin typeface="+mn-lt"/>
          </a:endParaRPr>
        </a:p>
      </dgm:t>
    </dgm:pt>
    <dgm:pt modelId="{C7ECA40F-7201-4A9B-A376-6B0FBE5F81D8}" type="parTrans" cxnId="{F752FD2A-8927-4069-974F-B71C5D92CDD1}">
      <dgm:prSet/>
      <dgm:spPr/>
      <dgm:t>
        <a:bodyPr/>
        <a:lstStyle/>
        <a:p>
          <a:endParaRPr lang="ru-RU"/>
        </a:p>
      </dgm:t>
    </dgm:pt>
    <dgm:pt modelId="{3C6AECB1-7165-44D5-92B7-26A0B9D58319}" type="sibTrans" cxnId="{F752FD2A-8927-4069-974F-B71C5D92CDD1}">
      <dgm:prSet/>
      <dgm:spPr/>
      <dgm:t>
        <a:bodyPr/>
        <a:lstStyle/>
        <a:p>
          <a:endParaRPr lang="ru-RU"/>
        </a:p>
      </dgm:t>
    </dgm:pt>
    <dgm:pt modelId="{FF54460E-A58B-48D8-AF16-310AB7495135}">
      <dgm:prSet phldrT="[Текст]" custT="1"/>
      <dgm:spPr/>
      <dgm:t>
        <a:bodyPr/>
        <a:lstStyle/>
        <a:p>
          <a:pPr algn="ctr"/>
          <a:r>
            <a:rPr lang="ru-RU" sz="1800" b="1" smtClean="0"/>
            <a:t>собеседование с психологом, воспитателем, социальным педагогом</a:t>
          </a:r>
          <a:endParaRPr lang="ru-RU" sz="1800" b="1" dirty="0">
            <a:latin typeface="Times New Roman" pitchFamily="18" charset="0"/>
            <a:cs typeface="Times New Roman" pitchFamily="18" charset="0"/>
          </a:endParaRPr>
        </a:p>
      </dgm:t>
    </dgm:pt>
    <dgm:pt modelId="{54E9671A-0613-4E87-AF3E-54920A98431D}" type="sibTrans" cxnId="{143B4523-BE9A-4B51-8C48-D7A6B1808C54}">
      <dgm:prSet/>
      <dgm:spPr/>
      <dgm:t>
        <a:bodyPr/>
        <a:lstStyle/>
        <a:p>
          <a:endParaRPr lang="ru-RU"/>
        </a:p>
      </dgm:t>
    </dgm:pt>
    <dgm:pt modelId="{D0AA2819-BA25-4AB7-9FCC-9F65DD025734}" type="parTrans" cxnId="{143B4523-BE9A-4B51-8C48-D7A6B1808C54}">
      <dgm:prSet/>
      <dgm:spPr/>
      <dgm:t>
        <a:bodyPr/>
        <a:lstStyle/>
        <a:p>
          <a:endParaRPr lang="ru-RU"/>
        </a:p>
      </dgm:t>
    </dgm:pt>
    <dgm:pt modelId="{5519947A-8D47-4C7E-9ACE-E36C0B555BAB}" type="pres">
      <dgm:prSet presAssocID="{BC96FD0E-1914-4F35-BE4F-AA5DEDD0DE5D}" presName="hierChild1" presStyleCnt="0">
        <dgm:presLayoutVars>
          <dgm:chPref val="1"/>
          <dgm:dir/>
          <dgm:animOne val="branch"/>
          <dgm:animLvl val="lvl"/>
          <dgm:resizeHandles/>
        </dgm:presLayoutVars>
      </dgm:prSet>
      <dgm:spPr/>
      <dgm:t>
        <a:bodyPr/>
        <a:lstStyle/>
        <a:p>
          <a:endParaRPr lang="ru-RU"/>
        </a:p>
      </dgm:t>
    </dgm:pt>
    <dgm:pt modelId="{B1753C1E-839F-4924-BE12-5A28941FB373}" type="pres">
      <dgm:prSet presAssocID="{FF54460E-A58B-48D8-AF16-310AB7495135}" presName="hierRoot1" presStyleCnt="0"/>
      <dgm:spPr/>
      <dgm:t>
        <a:bodyPr/>
        <a:lstStyle/>
        <a:p>
          <a:endParaRPr lang="ru-RU"/>
        </a:p>
      </dgm:t>
    </dgm:pt>
    <dgm:pt modelId="{A760F193-8DDE-4032-AC5C-FF9B3DA8B59E}" type="pres">
      <dgm:prSet presAssocID="{FF54460E-A58B-48D8-AF16-310AB7495135}" presName="composite" presStyleCnt="0"/>
      <dgm:spPr/>
      <dgm:t>
        <a:bodyPr/>
        <a:lstStyle/>
        <a:p>
          <a:endParaRPr lang="ru-RU"/>
        </a:p>
      </dgm:t>
    </dgm:pt>
    <dgm:pt modelId="{BFFC79F7-5CAA-4DE7-BC4C-64FE5B651574}" type="pres">
      <dgm:prSet presAssocID="{FF54460E-A58B-48D8-AF16-310AB7495135}" presName="background" presStyleLbl="node0" presStyleIdx="0" presStyleCnt="1"/>
      <dgm:spPr/>
      <dgm:t>
        <a:bodyPr/>
        <a:lstStyle/>
        <a:p>
          <a:endParaRPr lang="ru-RU"/>
        </a:p>
      </dgm:t>
    </dgm:pt>
    <dgm:pt modelId="{48148184-69C8-4E46-858F-0ADF91B50580}" type="pres">
      <dgm:prSet presAssocID="{FF54460E-A58B-48D8-AF16-310AB7495135}" presName="text" presStyleLbl="fgAcc0" presStyleIdx="0" presStyleCnt="1" custScaleX="423139" custScaleY="162517" custLinFactNeighborX="76539" custLinFactNeighborY="-23632">
        <dgm:presLayoutVars>
          <dgm:chPref val="3"/>
        </dgm:presLayoutVars>
      </dgm:prSet>
      <dgm:spPr/>
      <dgm:t>
        <a:bodyPr/>
        <a:lstStyle/>
        <a:p>
          <a:endParaRPr lang="ru-RU"/>
        </a:p>
      </dgm:t>
    </dgm:pt>
    <dgm:pt modelId="{6282C4C8-0C01-480E-9A52-D486DF0D04BA}" type="pres">
      <dgm:prSet presAssocID="{FF54460E-A58B-48D8-AF16-310AB7495135}" presName="hierChild2" presStyleCnt="0"/>
      <dgm:spPr/>
      <dgm:t>
        <a:bodyPr/>
        <a:lstStyle/>
        <a:p>
          <a:endParaRPr lang="ru-RU"/>
        </a:p>
      </dgm:t>
    </dgm:pt>
    <dgm:pt modelId="{455B01F1-91D9-422F-B0A5-495237D7C2F8}" type="pres">
      <dgm:prSet presAssocID="{980E7E37-F9AB-4A80-97B1-8BB067D85B9D}" presName="Name10" presStyleLbl="parChTrans1D2" presStyleIdx="0" presStyleCnt="1"/>
      <dgm:spPr/>
      <dgm:t>
        <a:bodyPr/>
        <a:lstStyle/>
        <a:p>
          <a:endParaRPr lang="ru-RU"/>
        </a:p>
      </dgm:t>
    </dgm:pt>
    <dgm:pt modelId="{FB37B550-D4A2-423A-A23F-7527052E6553}" type="pres">
      <dgm:prSet presAssocID="{AC3B5C7F-13A6-492E-A864-35BB929B4AAB}" presName="hierRoot2" presStyleCnt="0"/>
      <dgm:spPr/>
      <dgm:t>
        <a:bodyPr/>
        <a:lstStyle/>
        <a:p>
          <a:endParaRPr lang="ru-RU"/>
        </a:p>
      </dgm:t>
    </dgm:pt>
    <dgm:pt modelId="{155AB1EA-2122-4974-97A4-E6604989F169}" type="pres">
      <dgm:prSet presAssocID="{AC3B5C7F-13A6-492E-A864-35BB929B4AAB}" presName="composite2" presStyleCnt="0"/>
      <dgm:spPr/>
      <dgm:t>
        <a:bodyPr/>
        <a:lstStyle/>
        <a:p>
          <a:endParaRPr lang="ru-RU"/>
        </a:p>
      </dgm:t>
    </dgm:pt>
    <dgm:pt modelId="{A319A4AE-6C75-4997-B47E-A63BDD0F8746}" type="pres">
      <dgm:prSet presAssocID="{AC3B5C7F-13A6-492E-A864-35BB929B4AAB}" presName="background2" presStyleLbl="node2" presStyleIdx="0" presStyleCnt="1"/>
      <dgm:spPr/>
      <dgm:t>
        <a:bodyPr/>
        <a:lstStyle/>
        <a:p>
          <a:endParaRPr lang="ru-RU"/>
        </a:p>
      </dgm:t>
    </dgm:pt>
    <dgm:pt modelId="{149306E4-E747-4231-9CD7-212BA342AFE7}" type="pres">
      <dgm:prSet presAssocID="{AC3B5C7F-13A6-492E-A864-35BB929B4AAB}" presName="text2" presStyleLbl="fgAcc2" presStyleIdx="0" presStyleCnt="1" custScaleX="652244" custScaleY="323119" custLinFactNeighborX="55762" custLinFactNeighborY="22442">
        <dgm:presLayoutVars>
          <dgm:chPref val="3"/>
        </dgm:presLayoutVars>
      </dgm:prSet>
      <dgm:spPr/>
      <dgm:t>
        <a:bodyPr/>
        <a:lstStyle/>
        <a:p>
          <a:endParaRPr lang="ru-RU"/>
        </a:p>
      </dgm:t>
    </dgm:pt>
    <dgm:pt modelId="{21E6EF75-FC64-4934-A29F-6F9CAF5E7C8B}" type="pres">
      <dgm:prSet presAssocID="{AC3B5C7F-13A6-492E-A864-35BB929B4AAB}" presName="hierChild3" presStyleCnt="0"/>
      <dgm:spPr/>
      <dgm:t>
        <a:bodyPr/>
        <a:lstStyle/>
        <a:p>
          <a:endParaRPr lang="ru-RU"/>
        </a:p>
      </dgm:t>
    </dgm:pt>
    <dgm:pt modelId="{4BD7A26A-F86C-409C-974C-2C1E507FE3F0}" type="pres">
      <dgm:prSet presAssocID="{C7ECA40F-7201-4A9B-A376-6B0FBE5F81D8}" presName="Name17" presStyleLbl="parChTrans1D3" presStyleIdx="0" presStyleCnt="1"/>
      <dgm:spPr/>
      <dgm:t>
        <a:bodyPr/>
        <a:lstStyle/>
        <a:p>
          <a:endParaRPr lang="ru-RU"/>
        </a:p>
      </dgm:t>
    </dgm:pt>
    <dgm:pt modelId="{503B9EB9-36DB-4B01-9581-868DB781A33F}" type="pres">
      <dgm:prSet presAssocID="{5C080781-0DA9-4F35-8A45-670D9EAA7E37}" presName="hierRoot3" presStyleCnt="0"/>
      <dgm:spPr/>
      <dgm:t>
        <a:bodyPr/>
        <a:lstStyle/>
        <a:p>
          <a:endParaRPr lang="ru-RU"/>
        </a:p>
      </dgm:t>
    </dgm:pt>
    <dgm:pt modelId="{9916C875-98F4-4ED0-961A-23BFB8A02F30}" type="pres">
      <dgm:prSet presAssocID="{5C080781-0DA9-4F35-8A45-670D9EAA7E37}" presName="composite3" presStyleCnt="0"/>
      <dgm:spPr/>
      <dgm:t>
        <a:bodyPr/>
        <a:lstStyle/>
        <a:p>
          <a:endParaRPr lang="ru-RU"/>
        </a:p>
      </dgm:t>
    </dgm:pt>
    <dgm:pt modelId="{1A2FBDAA-9327-47F2-9566-AC13FBE632FB}" type="pres">
      <dgm:prSet presAssocID="{5C080781-0DA9-4F35-8A45-670D9EAA7E37}" presName="background3" presStyleLbl="node3" presStyleIdx="0" presStyleCnt="1"/>
      <dgm:spPr/>
      <dgm:t>
        <a:bodyPr/>
        <a:lstStyle/>
        <a:p>
          <a:endParaRPr lang="ru-RU"/>
        </a:p>
      </dgm:t>
    </dgm:pt>
    <dgm:pt modelId="{D5C4223C-1193-4942-BA65-26447F2B291D}" type="pres">
      <dgm:prSet presAssocID="{5C080781-0DA9-4F35-8A45-670D9EAA7E37}" presName="text3" presStyleLbl="fgAcc3" presStyleIdx="0" presStyleCnt="1" custScaleX="548276" custScaleY="343554" custLinFactNeighborX="69493" custLinFactNeighborY="24293">
        <dgm:presLayoutVars>
          <dgm:chPref val="3"/>
        </dgm:presLayoutVars>
      </dgm:prSet>
      <dgm:spPr/>
      <dgm:t>
        <a:bodyPr/>
        <a:lstStyle/>
        <a:p>
          <a:endParaRPr lang="ru-RU"/>
        </a:p>
      </dgm:t>
    </dgm:pt>
    <dgm:pt modelId="{4C2D39FF-AA96-44E4-82B9-2FDE0172FD6D}" type="pres">
      <dgm:prSet presAssocID="{5C080781-0DA9-4F35-8A45-670D9EAA7E37}" presName="hierChild4" presStyleCnt="0"/>
      <dgm:spPr/>
      <dgm:t>
        <a:bodyPr/>
        <a:lstStyle/>
        <a:p>
          <a:endParaRPr lang="ru-RU"/>
        </a:p>
      </dgm:t>
    </dgm:pt>
  </dgm:ptLst>
  <dgm:cxnLst>
    <dgm:cxn modelId="{143B4523-BE9A-4B51-8C48-D7A6B1808C54}" srcId="{BC96FD0E-1914-4F35-BE4F-AA5DEDD0DE5D}" destId="{FF54460E-A58B-48D8-AF16-310AB7495135}" srcOrd="0" destOrd="0" parTransId="{D0AA2819-BA25-4AB7-9FCC-9F65DD025734}" sibTransId="{54E9671A-0613-4E87-AF3E-54920A98431D}"/>
    <dgm:cxn modelId="{AF38B1E2-1B75-4484-99ED-407C9F439229}" srcId="{FF54460E-A58B-48D8-AF16-310AB7495135}" destId="{AC3B5C7F-13A6-492E-A864-35BB929B4AAB}" srcOrd="0" destOrd="0" parTransId="{980E7E37-F9AB-4A80-97B1-8BB067D85B9D}" sibTransId="{24EF77BD-86D0-4FD3-AEA2-57CAEC5B8120}"/>
    <dgm:cxn modelId="{CE7C2239-D975-40AE-90D6-A58ADC3CA4E9}" type="presOf" srcId="{5C080781-0DA9-4F35-8A45-670D9EAA7E37}" destId="{D5C4223C-1193-4942-BA65-26447F2B291D}" srcOrd="0" destOrd="0" presId="urn:microsoft.com/office/officeart/2005/8/layout/hierarchy1"/>
    <dgm:cxn modelId="{A9B62446-B527-470C-A3D3-5016324686A7}" type="presOf" srcId="{BC96FD0E-1914-4F35-BE4F-AA5DEDD0DE5D}" destId="{5519947A-8D47-4C7E-9ACE-E36C0B555BAB}" srcOrd="0" destOrd="0" presId="urn:microsoft.com/office/officeart/2005/8/layout/hierarchy1"/>
    <dgm:cxn modelId="{B2C37951-1612-454B-8A3C-0E771E68C771}" type="presOf" srcId="{C7ECA40F-7201-4A9B-A376-6B0FBE5F81D8}" destId="{4BD7A26A-F86C-409C-974C-2C1E507FE3F0}" srcOrd="0" destOrd="0" presId="urn:microsoft.com/office/officeart/2005/8/layout/hierarchy1"/>
    <dgm:cxn modelId="{A7135309-99C7-4195-BF11-01ABE9A1311F}" type="presOf" srcId="{AC3B5C7F-13A6-492E-A864-35BB929B4AAB}" destId="{149306E4-E747-4231-9CD7-212BA342AFE7}" srcOrd="0" destOrd="0" presId="urn:microsoft.com/office/officeart/2005/8/layout/hierarchy1"/>
    <dgm:cxn modelId="{C85F35B7-EF95-47CC-9825-017E04B3FFC5}" type="presOf" srcId="{FF54460E-A58B-48D8-AF16-310AB7495135}" destId="{48148184-69C8-4E46-858F-0ADF91B50580}" srcOrd="0" destOrd="0" presId="urn:microsoft.com/office/officeart/2005/8/layout/hierarchy1"/>
    <dgm:cxn modelId="{F752FD2A-8927-4069-974F-B71C5D92CDD1}" srcId="{AC3B5C7F-13A6-492E-A864-35BB929B4AAB}" destId="{5C080781-0DA9-4F35-8A45-670D9EAA7E37}" srcOrd="0" destOrd="0" parTransId="{C7ECA40F-7201-4A9B-A376-6B0FBE5F81D8}" sibTransId="{3C6AECB1-7165-44D5-92B7-26A0B9D58319}"/>
    <dgm:cxn modelId="{C3D1A7DA-CD9F-4ADA-8A65-2AB15AB82861}" type="presOf" srcId="{980E7E37-F9AB-4A80-97B1-8BB067D85B9D}" destId="{455B01F1-91D9-422F-B0A5-495237D7C2F8}" srcOrd="0" destOrd="0" presId="urn:microsoft.com/office/officeart/2005/8/layout/hierarchy1"/>
    <dgm:cxn modelId="{95F14593-D90E-47C7-A504-8FD26192E1DD}" type="presParOf" srcId="{5519947A-8D47-4C7E-9ACE-E36C0B555BAB}" destId="{B1753C1E-839F-4924-BE12-5A28941FB373}" srcOrd="0" destOrd="0" presId="urn:microsoft.com/office/officeart/2005/8/layout/hierarchy1"/>
    <dgm:cxn modelId="{E8BA8EBE-D877-47CA-967F-2EA8A0F60C9E}" type="presParOf" srcId="{B1753C1E-839F-4924-BE12-5A28941FB373}" destId="{A760F193-8DDE-4032-AC5C-FF9B3DA8B59E}" srcOrd="0" destOrd="0" presId="urn:microsoft.com/office/officeart/2005/8/layout/hierarchy1"/>
    <dgm:cxn modelId="{F7A8143A-3446-47B5-A099-F8BDBD58E18F}" type="presParOf" srcId="{A760F193-8DDE-4032-AC5C-FF9B3DA8B59E}" destId="{BFFC79F7-5CAA-4DE7-BC4C-64FE5B651574}" srcOrd="0" destOrd="0" presId="urn:microsoft.com/office/officeart/2005/8/layout/hierarchy1"/>
    <dgm:cxn modelId="{EA1AFC77-91F7-4A36-B63E-635DA4F652F6}" type="presParOf" srcId="{A760F193-8DDE-4032-AC5C-FF9B3DA8B59E}" destId="{48148184-69C8-4E46-858F-0ADF91B50580}" srcOrd="1" destOrd="0" presId="urn:microsoft.com/office/officeart/2005/8/layout/hierarchy1"/>
    <dgm:cxn modelId="{30DEC87C-AD99-4A69-952F-67E78019BAFA}" type="presParOf" srcId="{B1753C1E-839F-4924-BE12-5A28941FB373}" destId="{6282C4C8-0C01-480E-9A52-D486DF0D04BA}" srcOrd="1" destOrd="0" presId="urn:microsoft.com/office/officeart/2005/8/layout/hierarchy1"/>
    <dgm:cxn modelId="{306E6223-5006-4100-B700-B235CC064C58}" type="presParOf" srcId="{6282C4C8-0C01-480E-9A52-D486DF0D04BA}" destId="{455B01F1-91D9-422F-B0A5-495237D7C2F8}" srcOrd="0" destOrd="0" presId="urn:microsoft.com/office/officeart/2005/8/layout/hierarchy1"/>
    <dgm:cxn modelId="{E9E90281-421F-4306-9939-30897DDF3814}" type="presParOf" srcId="{6282C4C8-0C01-480E-9A52-D486DF0D04BA}" destId="{FB37B550-D4A2-423A-A23F-7527052E6553}" srcOrd="1" destOrd="0" presId="urn:microsoft.com/office/officeart/2005/8/layout/hierarchy1"/>
    <dgm:cxn modelId="{5671992B-896C-486A-9D05-EC410BD01CBD}" type="presParOf" srcId="{FB37B550-D4A2-423A-A23F-7527052E6553}" destId="{155AB1EA-2122-4974-97A4-E6604989F169}" srcOrd="0" destOrd="0" presId="urn:microsoft.com/office/officeart/2005/8/layout/hierarchy1"/>
    <dgm:cxn modelId="{F5521A5B-FCCD-457A-B1D0-03F2C6E612D3}" type="presParOf" srcId="{155AB1EA-2122-4974-97A4-E6604989F169}" destId="{A319A4AE-6C75-4997-B47E-A63BDD0F8746}" srcOrd="0" destOrd="0" presId="urn:microsoft.com/office/officeart/2005/8/layout/hierarchy1"/>
    <dgm:cxn modelId="{A456ABB6-F6F7-4AB0-AFEF-4DC68784D378}" type="presParOf" srcId="{155AB1EA-2122-4974-97A4-E6604989F169}" destId="{149306E4-E747-4231-9CD7-212BA342AFE7}" srcOrd="1" destOrd="0" presId="urn:microsoft.com/office/officeart/2005/8/layout/hierarchy1"/>
    <dgm:cxn modelId="{F19965D3-9D39-4869-AA15-72822B8F7023}" type="presParOf" srcId="{FB37B550-D4A2-423A-A23F-7527052E6553}" destId="{21E6EF75-FC64-4934-A29F-6F9CAF5E7C8B}" srcOrd="1" destOrd="0" presId="urn:microsoft.com/office/officeart/2005/8/layout/hierarchy1"/>
    <dgm:cxn modelId="{3F5B3E86-6439-4DCE-AAF6-551683E7853E}" type="presParOf" srcId="{21E6EF75-FC64-4934-A29F-6F9CAF5E7C8B}" destId="{4BD7A26A-F86C-409C-974C-2C1E507FE3F0}" srcOrd="0" destOrd="0" presId="urn:microsoft.com/office/officeart/2005/8/layout/hierarchy1"/>
    <dgm:cxn modelId="{A3C85858-902B-4398-8968-0E74835A0DDE}" type="presParOf" srcId="{21E6EF75-FC64-4934-A29F-6F9CAF5E7C8B}" destId="{503B9EB9-36DB-4B01-9581-868DB781A33F}" srcOrd="1" destOrd="0" presId="urn:microsoft.com/office/officeart/2005/8/layout/hierarchy1"/>
    <dgm:cxn modelId="{A76A5AE1-50DF-47F2-BEC5-B22266E07F7F}" type="presParOf" srcId="{503B9EB9-36DB-4B01-9581-868DB781A33F}" destId="{9916C875-98F4-4ED0-961A-23BFB8A02F30}" srcOrd="0" destOrd="0" presId="urn:microsoft.com/office/officeart/2005/8/layout/hierarchy1"/>
    <dgm:cxn modelId="{C0F06AEF-934C-49DC-976A-D32A8720E65E}" type="presParOf" srcId="{9916C875-98F4-4ED0-961A-23BFB8A02F30}" destId="{1A2FBDAA-9327-47F2-9566-AC13FBE632FB}" srcOrd="0" destOrd="0" presId="urn:microsoft.com/office/officeart/2005/8/layout/hierarchy1"/>
    <dgm:cxn modelId="{0D418035-6B42-4531-A770-C848A6543E48}" type="presParOf" srcId="{9916C875-98F4-4ED0-961A-23BFB8A02F30}" destId="{D5C4223C-1193-4942-BA65-26447F2B291D}" srcOrd="1" destOrd="0" presId="urn:microsoft.com/office/officeart/2005/8/layout/hierarchy1"/>
    <dgm:cxn modelId="{9CA8D454-173E-4B43-A9E4-2DD030F7EC99}" type="presParOf" srcId="{503B9EB9-36DB-4B01-9581-868DB781A33F}" destId="{4C2D39FF-AA96-44E4-82B9-2FDE0172FD6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96FD0E-1914-4F35-BE4F-AA5DEDD0DE5D}"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ru-RU"/>
        </a:p>
      </dgm:t>
    </dgm:pt>
    <dgm:pt modelId="{AC3B5C7F-13A6-492E-A864-35BB929B4AAB}">
      <dgm:prSet phldrT="[Текст]" custT="1"/>
      <dgm:spPr/>
      <dgm:t>
        <a:bodyPr anchor="t"/>
        <a:lstStyle/>
        <a:p>
          <a:pPr algn="ctr"/>
          <a:r>
            <a:rPr lang="ru-RU" sz="1400" b="0" i="0" u="sng" dirty="0" smtClean="0">
              <a:solidFill>
                <a:schemeClr val="tx1"/>
              </a:solidFill>
              <a:latin typeface="+mn-lt"/>
              <a:cs typeface="Times New Roman" pitchFamily="18" charset="0"/>
            </a:rPr>
            <a:t>СЕМЬЯ Н.</a:t>
          </a:r>
        </a:p>
        <a:p>
          <a:pPr algn="just"/>
          <a:r>
            <a:rPr lang="ru-RU" sz="1400" b="0" i="0" dirty="0" smtClean="0">
              <a:solidFill>
                <a:schemeClr val="tx1"/>
              </a:solidFill>
              <a:latin typeface="+mn-lt"/>
              <a:cs typeface="Times New Roman" pitchFamily="18" charset="0"/>
            </a:rPr>
            <a:t>- </a:t>
          </a:r>
          <a:r>
            <a:rPr lang="ru-RU" sz="1400" b="0" i="1" dirty="0" smtClean="0">
              <a:solidFill>
                <a:schemeClr val="tx1"/>
              </a:solidFill>
              <a:latin typeface="+mn-lt"/>
              <a:cs typeface="Times New Roman" pitchFamily="18" charset="0"/>
            </a:rPr>
            <a:t>Формулирование проблемы</a:t>
          </a:r>
          <a:r>
            <a:rPr lang="ru-RU" sz="1400" b="0" i="0" dirty="0" smtClean="0">
              <a:solidFill>
                <a:schemeClr val="tx1"/>
              </a:solidFill>
              <a:latin typeface="+mn-lt"/>
              <a:cs typeface="Times New Roman" pitchFamily="18" charset="0"/>
            </a:rPr>
            <a:t>: кризис подросткового возраста, авторитарность значительно выше нормы при низких значениях поощрений и удовлетворенности отношениями на фоне снижения </a:t>
          </a:r>
          <a:r>
            <a:rPr lang="ru-RU" sz="1400" b="0" i="0" dirty="0" err="1" smtClean="0">
              <a:solidFill>
                <a:schemeClr val="tx1"/>
              </a:solidFill>
              <a:latin typeface="+mn-lt"/>
              <a:cs typeface="Times New Roman" pitchFamily="18" charset="0"/>
            </a:rPr>
            <a:t>ресурсности</a:t>
          </a:r>
          <a:r>
            <a:rPr lang="ru-RU" sz="1400" b="0" i="0" dirty="0" smtClean="0">
              <a:solidFill>
                <a:schemeClr val="tx1"/>
              </a:solidFill>
              <a:latin typeface="+mn-lt"/>
              <a:cs typeface="Times New Roman" pitchFamily="18" charset="0"/>
            </a:rPr>
            <a:t> семьи и эмоционального выгорания опекуна из-за </a:t>
          </a:r>
          <a:r>
            <a:rPr lang="ru-RU" sz="1400" b="0" i="0" dirty="0" smtClean="0">
              <a:solidFill>
                <a:schemeClr val="tx1"/>
              </a:solidFill>
              <a:latin typeface="+mn-lt"/>
              <a:cs typeface="Times New Roman" pitchFamily="18" charset="0"/>
            </a:rPr>
            <a:t>утраты кровного ребенка.</a:t>
          </a:r>
          <a:endParaRPr lang="ru-RU" sz="1400" b="0" i="0" dirty="0" smtClean="0">
            <a:solidFill>
              <a:schemeClr val="tx1"/>
            </a:solidFill>
            <a:latin typeface="+mn-lt"/>
            <a:cs typeface="Times New Roman" pitchFamily="18" charset="0"/>
          </a:endParaRPr>
        </a:p>
        <a:p>
          <a:pPr algn="just"/>
          <a:r>
            <a:rPr lang="ru-RU" sz="1400" b="0" i="0" dirty="0" smtClean="0">
              <a:solidFill>
                <a:schemeClr val="tx1"/>
              </a:solidFill>
              <a:latin typeface="+mn-lt"/>
              <a:cs typeface="Times New Roman" pitchFamily="18" charset="0"/>
            </a:rPr>
            <a:t>- Выдвижение и анализ вариантов решения проблемы.</a:t>
          </a:r>
        </a:p>
        <a:p>
          <a:pPr algn="just"/>
          <a:r>
            <a:rPr lang="ru-RU" sz="1400" b="0" i="0" dirty="0" smtClean="0">
              <a:solidFill>
                <a:schemeClr val="tx1"/>
              </a:solidFill>
              <a:latin typeface="+mn-lt"/>
              <a:cs typeface="Times New Roman" pitchFamily="18" charset="0"/>
            </a:rPr>
            <a:t>- Составление плана с учетом реальных конкретных условий ситуации. </a:t>
          </a:r>
          <a:endParaRPr lang="ru-RU" sz="1400" b="0" i="0" dirty="0">
            <a:solidFill>
              <a:schemeClr val="tx1"/>
            </a:solidFill>
            <a:latin typeface="+mn-lt"/>
            <a:cs typeface="Times New Roman" pitchFamily="18" charset="0"/>
          </a:endParaRPr>
        </a:p>
      </dgm:t>
    </dgm:pt>
    <dgm:pt modelId="{980E7E37-F9AB-4A80-97B1-8BB067D85B9D}" type="parTrans" cxnId="{AF38B1E2-1B75-4484-99ED-407C9F439229}">
      <dgm:prSet/>
      <dgm:spPr/>
      <dgm:t>
        <a:bodyPr/>
        <a:lstStyle/>
        <a:p>
          <a:endParaRPr lang="ru-RU"/>
        </a:p>
      </dgm:t>
    </dgm:pt>
    <dgm:pt modelId="{24EF77BD-86D0-4FD3-AEA2-57CAEC5B8120}" type="sibTrans" cxnId="{AF38B1E2-1B75-4484-99ED-407C9F439229}">
      <dgm:prSet/>
      <dgm:spPr/>
      <dgm:t>
        <a:bodyPr/>
        <a:lstStyle/>
        <a:p>
          <a:endParaRPr lang="ru-RU"/>
        </a:p>
      </dgm:t>
    </dgm:pt>
    <dgm:pt modelId="{5C080781-0DA9-4F35-8A45-670D9EAA7E37}">
      <dgm:prSet phldrT="[Текст]" custT="1"/>
      <dgm:spPr/>
      <dgm:t>
        <a:bodyPr/>
        <a:lstStyle/>
        <a:p>
          <a:pPr algn="ctr"/>
          <a:r>
            <a:rPr lang="ru-RU" sz="1400" b="0" dirty="0" smtClean="0">
              <a:solidFill>
                <a:schemeClr val="tx1"/>
              </a:solidFill>
              <a:latin typeface="+mn-lt"/>
              <a:cs typeface="Times New Roman" pitchFamily="18" charset="0"/>
            </a:rPr>
            <a:t>         Составлен план по психолого-педагогическому сопровождению ребенка и семьи.</a:t>
          </a:r>
        </a:p>
      </dgm:t>
    </dgm:pt>
    <dgm:pt modelId="{C7ECA40F-7201-4A9B-A376-6B0FBE5F81D8}" type="parTrans" cxnId="{F752FD2A-8927-4069-974F-B71C5D92CDD1}">
      <dgm:prSet/>
      <dgm:spPr/>
      <dgm:t>
        <a:bodyPr/>
        <a:lstStyle/>
        <a:p>
          <a:endParaRPr lang="ru-RU"/>
        </a:p>
      </dgm:t>
    </dgm:pt>
    <dgm:pt modelId="{3C6AECB1-7165-44D5-92B7-26A0B9D58319}" type="sibTrans" cxnId="{F752FD2A-8927-4069-974F-B71C5D92CDD1}">
      <dgm:prSet/>
      <dgm:spPr/>
      <dgm:t>
        <a:bodyPr/>
        <a:lstStyle/>
        <a:p>
          <a:endParaRPr lang="ru-RU"/>
        </a:p>
      </dgm:t>
    </dgm:pt>
    <dgm:pt modelId="{FA2B9159-FB87-44E6-AA4B-325DF4BCED0A}">
      <dgm:prSet phldrT="[Текст]" custT="1"/>
      <dgm:spPr/>
      <dgm:t>
        <a:bodyPr anchor="t"/>
        <a:lstStyle/>
        <a:p>
          <a:pPr algn="ctr">
            <a:lnSpc>
              <a:spcPct val="100000"/>
            </a:lnSpc>
            <a:spcAft>
              <a:spcPct val="35000"/>
            </a:spcAft>
          </a:pPr>
          <a:r>
            <a:rPr lang="ru-RU" sz="1400" b="0" u="sng" dirty="0" smtClean="0">
              <a:solidFill>
                <a:schemeClr val="tx1"/>
              </a:solidFill>
              <a:latin typeface="+mn-lt"/>
              <a:cs typeface="Times New Roman" pitchFamily="18" charset="0"/>
            </a:rPr>
            <a:t>СЕМЬЯ С</a:t>
          </a:r>
        </a:p>
        <a:p>
          <a:pPr algn="l">
            <a:lnSpc>
              <a:spcPct val="100000"/>
            </a:lnSpc>
            <a:spcAft>
              <a:spcPct val="35000"/>
            </a:spcAft>
          </a:pPr>
          <a:r>
            <a:rPr lang="ru-RU" sz="1400" b="0" dirty="0" smtClean="0">
              <a:solidFill>
                <a:schemeClr val="tx1"/>
              </a:solidFill>
              <a:latin typeface="+mn-lt"/>
              <a:cs typeface="Times New Roman" pitchFamily="18" charset="0"/>
            </a:rPr>
            <a:t>- </a:t>
          </a:r>
          <a:r>
            <a:rPr lang="ru-RU" sz="1400" b="0" i="1" dirty="0" smtClean="0">
              <a:solidFill>
                <a:schemeClr val="tx1"/>
              </a:solidFill>
              <a:latin typeface="+mn-lt"/>
              <a:cs typeface="Times New Roman" pitchFamily="18" charset="0"/>
            </a:rPr>
            <a:t>Формулирование проблемы</a:t>
          </a:r>
          <a:r>
            <a:rPr lang="ru-RU" sz="1400" b="0" dirty="0" smtClean="0">
              <a:solidFill>
                <a:schemeClr val="tx1"/>
              </a:solidFill>
              <a:latin typeface="+mn-lt"/>
              <a:cs typeface="Times New Roman" pitchFamily="18" charset="0"/>
            </a:rPr>
            <a:t>: кризис адаптационного периода, постоянное сравнивание успехов, успеваемости, достижений мальчика с успешными детьми знакомых, коллег</a:t>
          </a:r>
          <a:r>
            <a:rPr lang="ru-RU" sz="1400" b="0" dirty="0" smtClean="0">
              <a:solidFill>
                <a:schemeClr val="tx1"/>
              </a:solidFill>
              <a:latin typeface="+mn-lt"/>
              <a:cs typeface="Times New Roman" pitchFamily="18" charset="0"/>
            </a:rPr>
            <a:t>. Конфликт </a:t>
          </a:r>
          <a:r>
            <a:rPr lang="ru-RU" sz="1400" b="0" dirty="0" smtClean="0">
              <a:solidFill>
                <a:schemeClr val="tx1"/>
              </a:solidFill>
              <a:latin typeface="+mn-lt"/>
              <a:cs typeface="Times New Roman" pitchFamily="18" charset="0"/>
            </a:rPr>
            <a:t>из-за большой разницы в возрасте, характерных особенностей родительской позиции при тесном типе взаимодействия.. </a:t>
          </a:r>
        </a:p>
        <a:p>
          <a:pPr algn="l">
            <a:lnSpc>
              <a:spcPct val="100000"/>
            </a:lnSpc>
            <a:spcAft>
              <a:spcPct val="35000"/>
            </a:spcAft>
          </a:pPr>
          <a:r>
            <a:rPr lang="ru-RU" sz="1400" b="0" i="0" dirty="0" smtClean="0">
              <a:solidFill>
                <a:schemeClr val="tx1"/>
              </a:solidFill>
              <a:latin typeface="+mn-lt"/>
              <a:cs typeface="Times New Roman" pitchFamily="18" charset="0"/>
            </a:rPr>
            <a:t>- Выдвижение и анализ вариантов решения проблемы.</a:t>
          </a:r>
        </a:p>
        <a:p>
          <a:pPr algn="l">
            <a:lnSpc>
              <a:spcPct val="100000"/>
            </a:lnSpc>
            <a:spcAft>
              <a:spcPct val="35000"/>
            </a:spcAft>
          </a:pPr>
          <a:r>
            <a:rPr lang="ru-RU" sz="1400" b="0" i="0" dirty="0" smtClean="0">
              <a:solidFill>
                <a:schemeClr val="tx1"/>
              </a:solidFill>
              <a:latin typeface="+mn-lt"/>
              <a:cs typeface="Times New Roman" pitchFamily="18" charset="0"/>
            </a:rPr>
            <a:t>- Составление плана с учетом реальных кон</a:t>
          </a:r>
          <a:r>
            <a:rPr lang="ru-RU" sz="1400" b="0" i="1" dirty="0" smtClean="0">
              <a:solidFill>
                <a:schemeClr val="tx1"/>
              </a:solidFill>
              <a:latin typeface="+mn-lt"/>
              <a:cs typeface="Times New Roman" pitchFamily="18" charset="0"/>
            </a:rPr>
            <a:t>кретных условий ситуации</a:t>
          </a:r>
          <a:r>
            <a:rPr lang="ru-RU" sz="1400" b="0" dirty="0" smtClean="0">
              <a:solidFill>
                <a:schemeClr val="tx1"/>
              </a:solidFill>
              <a:latin typeface="+mn-lt"/>
              <a:cs typeface="Times New Roman" pitchFamily="18" charset="0"/>
            </a:rPr>
            <a:t>. </a:t>
          </a:r>
          <a:endParaRPr lang="ru-RU" sz="1400" b="0" dirty="0">
            <a:solidFill>
              <a:schemeClr val="tx1"/>
            </a:solidFill>
            <a:latin typeface="+mn-lt"/>
            <a:cs typeface="Times New Roman" pitchFamily="18" charset="0"/>
          </a:endParaRPr>
        </a:p>
      </dgm:t>
    </dgm:pt>
    <dgm:pt modelId="{8C216D73-3DEA-4748-A16C-FC5E5ACDA59C}" type="parTrans" cxnId="{EE3BC859-B85C-4951-9CFD-52BEDA4F85D9}">
      <dgm:prSet/>
      <dgm:spPr/>
      <dgm:t>
        <a:bodyPr/>
        <a:lstStyle/>
        <a:p>
          <a:endParaRPr lang="ru-RU"/>
        </a:p>
      </dgm:t>
    </dgm:pt>
    <dgm:pt modelId="{15B66E1E-8C00-47CB-AC33-6EC2A0A0A024}" type="sibTrans" cxnId="{EE3BC859-B85C-4951-9CFD-52BEDA4F85D9}">
      <dgm:prSet/>
      <dgm:spPr/>
      <dgm:t>
        <a:bodyPr/>
        <a:lstStyle/>
        <a:p>
          <a:endParaRPr lang="ru-RU"/>
        </a:p>
      </dgm:t>
    </dgm:pt>
    <dgm:pt modelId="{27966D48-FBFA-48E1-9A68-8223906E29CC}">
      <dgm:prSet phldrT="[Текст]" custT="1"/>
      <dgm:spPr/>
      <dgm:t>
        <a:bodyPr/>
        <a:lstStyle/>
        <a:p>
          <a:pPr algn="ctr"/>
          <a:r>
            <a:rPr lang="ru-RU" sz="1400" b="0" dirty="0" smtClean="0">
              <a:solidFill>
                <a:schemeClr val="tx1"/>
              </a:solidFill>
            </a:rPr>
            <a:t>      </a:t>
          </a:r>
          <a:r>
            <a:rPr lang="ru-RU" sz="1400" b="0" dirty="0" smtClean="0">
              <a:solidFill>
                <a:schemeClr val="tx1"/>
              </a:solidFill>
              <a:latin typeface="+mn-lt"/>
              <a:cs typeface="Times New Roman" pitchFamily="18" charset="0"/>
            </a:rPr>
            <a:t>Составлен план по психолого-педагогическому сопровождению ребенка и семьи.</a:t>
          </a:r>
          <a:endParaRPr lang="ru-RU" sz="1400" b="0" dirty="0">
            <a:solidFill>
              <a:schemeClr val="tx1"/>
            </a:solidFill>
            <a:latin typeface="+mn-lt"/>
            <a:cs typeface="Times New Roman" pitchFamily="18" charset="0"/>
          </a:endParaRPr>
        </a:p>
      </dgm:t>
    </dgm:pt>
    <dgm:pt modelId="{B5F46182-75D6-4C94-B722-19C9616F544B}" type="parTrans" cxnId="{C2CE59CE-6E62-48B0-9445-62C7EA09C908}">
      <dgm:prSet/>
      <dgm:spPr/>
      <dgm:t>
        <a:bodyPr/>
        <a:lstStyle/>
        <a:p>
          <a:endParaRPr lang="ru-RU"/>
        </a:p>
      </dgm:t>
    </dgm:pt>
    <dgm:pt modelId="{47B78AFC-7914-47A7-9340-59CA6AAB2B30}" type="sibTrans" cxnId="{C2CE59CE-6E62-48B0-9445-62C7EA09C908}">
      <dgm:prSet/>
      <dgm:spPr/>
      <dgm:t>
        <a:bodyPr/>
        <a:lstStyle/>
        <a:p>
          <a:endParaRPr lang="ru-RU"/>
        </a:p>
      </dgm:t>
    </dgm:pt>
    <dgm:pt modelId="{FF54460E-A58B-48D8-AF16-310AB7495135}">
      <dgm:prSet phldrT="[Текст]" custT="1"/>
      <dgm:spPr/>
      <dgm:t>
        <a:bodyPr/>
        <a:lstStyle/>
        <a:p>
          <a:pPr algn="ctr"/>
          <a:r>
            <a:rPr lang="ru-RU" sz="2000" b="0" dirty="0" smtClean="0">
              <a:solidFill>
                <a:schemeClr val="tx1"/>
              </a:solidFill>
            </a:rPr>
            <a:t>Поддержка инициативы сторон по восстановлению </a:t>
          </a:r>
        </a:p>
        <a:p>
          <a:pPr algn="ctr"/>
          <a:r>
            <a:rPr lang="ru-RU" sz="2000" b="0" dirty="0" smtClean="0">
              <a:solidFill>
                <a:schemeClr val="tx1"/>
              </a:solidFill>
            </a:rPr>
            <a:t>детско-родительских отношений</a:t>
          </a:r>
          <a:endParaRPr lang="ru-RU" sz="2000" b="0" dirty="0">
            <a:solidFill>
              <a:schemeClr val="tx1"/>
            </a:solidFill>
            <a:latin typeface="Times New Roman" pitchFamily="18" charset="0"/>
            <a:cs typeface="Times New Roman" pitchFamily="18" charset="0"/>
          </a:endParaRPr>
        </a:p>
      </dgm:t>
    </dgm:pt>
    <dgm:pt modelId="{54E9671A-0613-4E87-AF3E-54920A98431D}" type="sibTrans" cxnId="{143B4523-BE9A-4B51-8C48-D7A6B1808C54}">
      <dgm:prSet/>
      <dgm:spPr/>
      <dgm:t>
        <a:bodyPr/>
        <a:lstStyle/>
        <a:p>
          <a:endParaRPr lang="ru-RU"/>
        </a:p>
      </dgm:t>
    </dgm:pt>
    <dgm:pt modelId="{D0AA2819-BA25-4AB7-9FCC-9F65DD025734}" type="parTrans" cxnId="{143B4523-BE9A-4B51-8C48-D7A6B1808C54}">
      <dgm:prSet/>
      <dgm:spPr/>
      <dgm:t>
        <a:bodyPr/>
        <a:lstStyle/>
        <a:p>
          <a:endParaRPr lang="ru-RU"/>
        </a:p>
      </dgm:t>
    </dgm:pt>
    <dgm:pt modelId="{5519947A-8D47-4C7E-9ACE-E36C0B555BAB}" type="pres">
      <dgm:prSet presAssocID="{BC96FD0E-1914-4F35-BE4F-AA5DEDD0DE5D}" presName="hierChild1" presStyleCnt="0">
        <dgm:presLayoutVars>
          <dgm:chPref val="1"/>
          <dgm:dir/>
          <dgm:animOne val="branch"/>
          <dgm:animLvl val="lvl"/>
          <dgm:resizeHandles/>
        </dgm:presLayoutVars>
      </dgm:prSet>
      <dgm:spPr/>
      <dgm:t>
        <a:bodyPr/>
        <a:lstStyle/>
        <a:p>
          <a:endParaRPr lang="ru-RU"/>
        </a:p>
      </dgm:t>
    </dgm:pt>
    <dgm:pt modelId="{B1753C1E-839F-4924-BE12-5A28941FB373}" type="pres">
      <dgm:prSet presAssocID="{FF54460E-A58B-48D8-AF16-310AB7495135}" presName="hierRoot1" presStyleCnt="0"/>
      <dgm:spPr/>
      <dgm:t>
        <a:bodyPr/>
        <a:lstStyle/>
        <a:p>
          <a:endParaRPr lang="ru-RU"/>
        </a:p>
      </dgm:t>
    </dgm:pt>
    <dgm:pt modelId="{A760F193-8DDE-4032-AC5C-FF9B3DA8B59E}" type="pres">
      <dgm:prSet presAssocID="{FF54460E-A58B-48D8-AF16-310AB7495135}" presName="composite" presStyleCnt="0"/>
      <dgm:spPr/>
      <dgm:t>
        <a:bodyPr/>
        <a:lstStyle/>
        <a:p>
          <a:endParaRPr lang="ru-RU"/>
        </a:p>
      </dgm:t>
    </dgm:pt>
    <dgm:pt modelId="{BFFC79F7-5CAA-4DE7-BC4C-64FE5B651574}" type="pres">
      <dgm:prSet presAssocID="{FF54460E-A58B-48D8-AF16-310AB7495135}" presName="background" presStyleLbl="node0" presStyleIdx="0" presStyleCnt="1"/>
      <dgm:spPr/>
      <dgm:t>
        <a:bodyPr/>
        <a:lstStyle/>
        <a:p>
          <a:endParaRPr lang="ru-RU"/>
        </a:p>
      </dgm:t>
    </dgm:pt>
    <dgm:pt modelId="{48148184-69C8-4E46-858F-0ADF91B50580}" type="pres">
      <dgm:prSet presAssocID="{FF54460E-A58B-48D8-AF16-310AB7495135}" presName="text" presStyleLbl="fgAcc0" presStyleIdx="0" presStyleCnt="1" custScaleX="388047" custScaleY="108981" custLinFactNeighborX="34507" custLinFactNeighborY="-76992">
        <dgm:presLayoutVars>
          <dgm:chPref val="3"/>
        </dgm:presLayoutVars>
      </dgm:prSet>
      <dgm:spPr/>
      <dgm:t>
        <a:bodyPr/>
        <a:lstStyle/>
        <a:p>
          <a:endParaRPr lang="ru-RU"/>
        </a:p>
      </dgm:t>
    </dgm:pt>
    <dgm:pt modelId="{6282C4C8-0C01-480E-9A52-D486DF0D04BA}" type="pres">
      <dgm:prSet presAssocID="{FF54460E-A58B-48D8-AF16-310AB7495135}" presName="hierChild2" presStyleCnt="0"/>
      <dgm:spPr/>
      <dgm:t>
        <a:bodyPr/>
        <a:lstStyle/>
        <a:p>
          <a:endParaRPr lang="ru-RU"/>
        </a:p>
      </dgm:t>
    </dgm:pt>
    <dgm:pt modelId="{455B01F1-91D9-422F-B0A5-495237D7C2F8}" type="pres">
      <dgm:prSet presAssocID="{980E7E37-F9AB-4A80-97B1-8BB067D85B9D}" presName="Name10" presStyleLbl="parChTrans1D2" presStyleIdx="0" presStyleCnt="2"/>
      <dgm:spPr/>
      <dgm:t>
        <a:bodyPr/>
        <a:lstStyle/>
        <a:p>
          <a:endParaRPr lang="ru-RU"/>
        </a:p>
      </dgm:t>
    </dgm:pt>
    <dgm:pt modelId="{FB37B550-D4A2-423A-A23F-7527052E6553}" type="pres">
      <dgm:prSet presAssocID="{AC3B5C7F-13A6-492E-A864-35BB929B4AAB}" presName="hierRoot2" presStyleCnt="0"/>
      <dgm:spPr/>
      <dgm:t>
        <a:bodyPr/>
        <a:lstStyle/>
        <a:p>
          <a:endParaRPr lang="ru-RU"/>
        </a:p>
      </dgm:t>
    </dgm:pt>
    <dgm:pt modelId="{155AB1EA-2122-4974-97A4-E6604989F169}" type="pres">
      <dgm:prSet presAssocID="{AC3B5C7F-13A6-492E-A864-35BB929B4AAB}" presName="composite2" presStyleCnt="0"/>
      <dgm:spPr/>
      <dgm:t>
        <a:bodyPr/>
        <a:lstStyle/>
        <a:p>
          <a:endParaRPr lang="ru-RU"/>
        </a:p>
      </dgm:t>
    </dgm:pt>
    <dgm:pt modelId="{A319A4AE-6C75-4997-B47E-A63BDD0F8746}" type="pres">
      <dgm:prSet presAssocID="{AC3B5C7F-13A6-492E-A864-35BB929B4AAB}" presName="background2" presStyleLbl="node2" presStyleIdx="0" presStyleCnt="2"/>
      <dgm:spPr/>
      <dgm:t>
        <a:bodyPr/>
        <a:lstStyle/>
        <a:p>
          <a:endParaRPr lang="ru-RU"/>
        </a:p>
      </dgm:t>
    </dgm:pt>
    <dgm:pt modelId="{149306E4-E747-4231-9CD7-212BA342AFE7}" type="pres">
      <dgm:prSet presAssocID="{AC3B5C7F-13A6-492E-A864-35BB929B4AAB}" presName="text2" presStyleLbl="fgAcc2" presStyleIdx="0" presStyleCnt="2" custScaleX="234825" custScaleY="353543" custLinFactNeighborX="10189" custLinFactNeighborY="-17985">
        <dgm:presLayoutVars>
          <dgm:chPref val="3"/>
        </dgm:presLayoutVars>
      </dgm:prSet>
      <dgm:spPr/>
      <dgm:t>
        <a:bodyPr/>
        <a:lstStyle/>
        <a:p>
          <a:endParaRPr lang="ru-RU"/>
        </a:p>
      </dgm:t>
    </dgm:pt>
    <dgm:pt modelId="{21E6EF75-FC64-4934-A29F-6F9CAF5E7C8B}" type="pres">
      <dgm:prSet presAssocID="{AC3B5C7F-13A6-492E-A864-35BB929B4AAB}" presName="hierChild3" presStyleCnt="0"/>
      <dgm:spPr/>
      <dgm:t>
        <a:bodyPr/>
        <a:lstStyle/>
        <a:p>
          <a:endParaRPr lang="ru-RU"/>
        </a:p>
      </dgm:t>
    </dgm:pt>
    <dgm:pt modelId="{4BD7A26A-F86C-409C-974C-2C1E507FE3F0}" type="pres">
      <dgm:prSet presAssocID="{C7ECA40F-7201-4A9B-A376-6B0FBE5F81D8}" presName="Name17" presStyleLbl="parChTrans1D3" presStyleIdx="0" presStyleCnt="2"/>
      <dgm:spPr/>
      <dgm:t>
        <a:bodyPr/>
        <a:lstStyle/>
        <a:p>
          <a:endParaRPr lang="ru-RU"/>
        </a:p>
      </dgm:t>
    </dgm:pt>
    <dgm:pt modelId="{503B9EB9-36DB-4B01-9581-868DB781A33F}" type="pres">
      <dgm:prSet presAssocID="{5C080781-0DA9-4F35-8A45-670D9EAA7E37}" presName="hierRoot3" presStyleCnt="0"/>
      <dgm:spPr/>
      <dgm:t>
        <a:bodyPr/>
        <a:lstStyle/>
        <a:p>
          <a:endParaRPr lang="ru-RU"/>
        </a:p>
      </dgm:t>
    </dgm:pt>
    <dgm:pt modelId="{9916C875-98F4-4ED0-961A-23BFB8A02F30}" type="pres">
      <dgm:prSet presAssocID="{5C080781-0DA9-4F35-8A45-670D9EAA7E37}" presName="composite3" presStyleCnt="0"/>
      <dgm:spPr/>
      <dgm:t>
        <a:bodyPr/>
        <a:lstStyle/>
        <a:p>
          <a:endParaRPr lang="ru-RU"/>
        </a:p>
      </dgm:t>
    </dgm:pt>
    <dgm:pt modelId="{1A2FBDAA-9327-47F2-9566-AC13FBE632FB}" type="pres">
      <dgm:prSet presAssocID="{5C080781-0DA9-4F35-8A45-670D9EAA7E37}" presName="background3" presStyleLbl="node3" presStyleIdx="0" presStyleCnt="2"/>
      <dgm:spPr/>
      <dgm:t>
        <a:bodyPr/>
        <a:lstStyle/>
        <a:p>
          <a:endParaRPr lang="ru-RU"/>
        </a:p>
      </dgm:t>
    </dgm:pt>
    <dgm:pt modelId="{D5C4223C-1193-4942-BA65-26447F2B291D}" type="pres">
      <dgm:prSet presAssocID="{5C080781-0DA9-4F35-8A45-670D9EAA7E37}" presName="text3" presStyleLbl="fgAcc3" presStyleIdx="0" presStyleCnt="2" custScaleX="230192" custScaleY="99866" custLinFactNeighborX="-6770" custLinFactNeighborY="-17644">
        <dgm:presLayoutVars>
          <dgm:chPref val="3"/>
        </dgm:presLayoutVars>
      </dgm:prSet>
      <dgm:spPr/>
      <dgm:t>
        <a:bodyPr/>
        <a:lstStyle/>
        <a:p>
          <a:endParaRPr lang="ru-RU"/>
        </a:p>
      </dgm:t>
    </dgm:pt>
    <dgm:pt modelId="{4C2D39FF-AA96-44E4-82B9-2FDE0172FD6D}" type="pres">
      <dgm:prSet presAssocID="{5C080781-0DA9-4F35-8A45-670D9EAA7E37}" presName="hierChild4" presStyleCnt="0"/>
      <dgm:spPr/>
      <dgm:t>
        <a:bodyPr/>
        <a:lstStyle/>
        <a:p>
          <a:endParaRPr lang="ru-RU"/>
        </a:p>
      </dgm:t>
    </dgm:pt>
    <dgm:pt modelId="{FCFA9EFD-4DDA-4ABA-84A7-D7971D3FE41A}" type="pres">
      <dgm:prSet presAssocID="{8C216D73-3DEA-4748-A16C-FC5E5ACDA59C}" presName="Name10" presStyleLbl="parChTrans1D2" presStyleIdx="1" presStyleCnt="2"/>
      <dgm:spPr/>
      <dgm:t>
        <a:bodyPr/>
        <a:lstStyle/>
        <a:p>
          <a:endParaRPr lang="ru-RU"/>
        </a:p>
      </dgm:t>
    </dgm:pt>
    <dgm:pt modelId="{403C2EFC-706D-46D0-A181-A31E3F2E1BB9}" type="pres">
      <dgm:prSet presAssocID="{FA2B9159-FB87-44E6-AA4B-325DF4BCED0A}" presName="hierRoot2" presStyleCnt="0"/>
      <dgm:spPr/>
      <dgm:t>
        <a:bodyPr/>
        <a:lstStyle/>
        <a:p>
          <a:endParaRPr lang="ru-RU"/>
        </a:p>
      </dgm:t>
    </dgm:pt>
    <dgm:pt modelId="{9D2D8972-30A2-45F2-9FC8-42B53B50A1BE}" type="pres">
      <dgm:prSet presAssocID="{FA2B9159-FB87-44E6-AA4B-325DF4BCED0A}" presName="composite2" presStyleCnt="0"/>
      <dgm:spPr/>
      <dgm:t>
        <a:bodyPr/>
        <a:lstStyle/>
        <a:p>
          <a:endParaRPr lang="ru-RU"/>
        </a:p>
      </dgm:t>
    </dgm:pt>
    <dgm:pt modelId="{4922DD84-2772-464B-A5E6-C01757D92819}" type="pres">
      <dgm:prSet presAssocID="{FA2B9159-FB87-44E6-AA4B-325DF4BCED0A}" presName="background2" presStyleLbl="node2" presStyleIdx="1" presStyleCnt="2"/>
      <dgm:spPr/>
      <dgm:t>
        <a:bodyPr/>
        <a:lstStyle/>
        <a:p>
          <a:endParaRPr lang="ru-RU"/>
        </a:p>
      </dgm:t>
    </dgm:pt>
    <dgm:pt modelId="{2769A557-EB5F-41A0-98F0-7C5A0B2602C5}" type="pres">
      <dgm:prSet presAssocID="{FA2B9159-FB87-44E6-AA4B-325DF4BCED0A}" presName="text2" presStyleLbl="fgAcc2" presStyleIdx="1" presStyleCnt="2" custScaleX="239279" custScaleY="383827" custLinFactNeighborX="12420" custLinFactNeighborY="-33357">
        <dgm:presLayoutVars>
          <dgm:chPref val="3"/>
        </dgm:presLayoutVars>
      </dgm:prSet>
      <dgm:spPr/>
      <dgm:t>
        <a:bodyPr/>
        <a:lstStyle/>
        <a:p>
          <a:endParaRPr lang="ru-RU"/>
        </a:p>
      </dgm:t>
    </dgm:pt>
    <dgm:pt modelId="{89AC7298-D5AA-4DC3-9BB4-72BC72C7A7D5}" type="pres">
      <dgm:prSet presAssocID="{FA2B9159-FB87-44E6-AA4B-325DF4BCED0A}" presName="hierChild3" presStyleCnt="0"/>
      <dgm:spPr/>
      <dgm:t>
        <a:bodyPr/>
        <a:lstStyle/>
        <a:p>
          <a:endParaRPr lang="ru-RU"/>
        </a:p>
      </dgm:t>
    </dgm:pt>
    <dgm:pt modelId="{3AA30AA5-AB70-4768-8322-D4E8C3B90F94}" type="pres">
      <dgm:prSet presAssocID="{B5F46182-75D6-4C94-B722-19C9616F544B}" presName="Name17" presStyleLbl="parChTrans1D3" presStyleIdx="1" presStyleCnt="2"/>
      <dgm:spPr/>
      <dgm:t>
        <a:bodyPr/>
        <a:lstStyle/>
        <a:p>
          <a:endParaRPr lang="ru-RU"/>
        </a:p>
      </dgm:t>
    </dgm:pt>
    <dgm:pt modelId="{F3DBDADA-EB97-4D2E-9038-9C0BA8F5AD54}" type="pres">
      <dgm:prSet presAssocID="{27966D48-FBFA-48E1-9A68-8223906E29CC}" presName="hierRoot3" presStyleCnt="0"/>
      <dgm:spPr/>
      <dgm:t>
        <a:bodyPr/>
        <a:lstStyle/>
        <a:p>
          <a:endParaRPr lang="ru-RU"/>
        </a:p>
      </dgm:t>
    </dgm:pt>
    <dgm:pt modelId="{33ACA642-EA16-4A48-8DAC-7052053F446E}" type="pres">
      <dgm:prSet presAssocID="{27966D48-FBFA-48E1-9A68-8223906E29CC}" presName="composite3" presStyleCnt="0"/>
      <dgm:spPr/>
      <dgm:t>
        <a:bodyPr/>
        <a:lstStyle/>
        <a:p>
          <a:endParaRPr lang="ru-RU"/>
        </a:p>
      </dgm:t>
    </dgm:pt>
    <dgm:pt modelId="{8A5B8FAB-D061-4DBA-8DFF-0647B649A0AA}" type="pres">
      <dgm:prSet presAssocID="{27966D48-FBFA-48E1-9A68-8223906E29CC}" presName="background3" presStyleLbl="node3" presStyleIdx="1" presStyleCnt="2"/>
      <dgm:spPr/>
      <dgm:t>
        <a:bodyPr/>
        <a:lstStyle/>
        <a:p>
          <a:endParaRPr lang="ru-RU"/>
        </a:p>
      </dgm:t>
    </dgm:pt>
    <dgm:pt modelId="{17B3AAE0-8260-4CAB-A82E-CEC3B65EFA81}" type="pres">
      <dgm:prSet presAssocID="{27966D48-FBFA-48E1-9A68-8223906E29CC}" presName="text3" presStyleLbl="fgAcc3" presStyleIdx="1" presStyleCnt="2" custScaleX="262239" custScaleY="77700" custLinFactNeighborX="21108" custLinFactNeighborY="-41351">
        <dgm:presLayoutVars>
          <dgm:chPref val="3"/>
        </dgm:presLayoutVars>
      </dgm:prSet>
      <dgm:spPr/>
      <dgm:t>
        <a:bodyPr/>
        <a:lstStyle/>
        <a:p>
          <a:endParaRPr lang="ru-RU"/>
        </a:p>
      </dgm:t>
    </dgm:pt>
    <dgm:pt modelId="{8B425F58-6C3B-4D0B-99FC-29FDBD14175E}" type="pres">
      <dgm:prSet presAssocID="{27966D48-FBFA-48E1-9A68-8223906E29CC}" presName="hierChild4" presStyleCnt="0"/>
      <dgm:spPr/>
      <dgm:t>
        <a:bodyPr/>
        <a:lstStyle/>
        <a:p>
          <a:endParaRPr lang="ru-RU"/>
        </a:p>
      </dgm:t>
    </dgm:pt>
  </dgm:ptLst>
  <dgm:cxnLst>
    <dgm:cxn modelId="{916E40B9-2D7B-498F-BF7D-AF54B3B9A253}" type="presOf" srcId="{FF54460E-A58B-48D8-AF16-310AB7495135}" destId="{48148184-69C8-4E46-858F-0ADF91B50580}" srcOrd="0" destOrd="0" presId="urn:microsoft.com/office/officeart/2005/8/layout/hierarchy1"/>
    <dgm:cxn modelId="{0EE1B4F3-A286-448D-864A-A89458FA91B7}" type="presOf" srcId="{5C080781-0DA9-4F35-8A45-670D9EAA7E37}" destId="{D5C4223C-1193-4942-BA65-26447F2B291D}" srcOrd="0" destOrd="0" presId="urn:microsoft.com/office/officeart/2005/8/layout/hierarchy1"/>
    <dgm:cxn modelId="{52BAC725-DCC3-4134-A42E-AC714E51F974}" type="presOf" srcId="{27966D48-FBFA-48E1-9A68-8223906E29CC}" destId="{17B3AAE0-8260-4CAB-A82E-CEC3B65EFA81}" srcOrd="0" destOrd="0" presId="urn:microsoft.com/office/officeart/2005/8/layout/hierarchy1"/>
    <dgm:cxn modelId="{B3F7DBB5-38EF-4476-8154-534302FBBD25}" type="presOf" srcId="{AC3B5C7F-13A6-492E-A864-35BB929B4AAB}" destId="{149306E4-E747-4231-9CD7-212BA342AFE7}" srcOrd="0" destOrd="0" presId="urn:microsoft.com/office/officeart/2005/8/layout/hierarchy1"/>
    <dgm:cxn modelId="{F752FD2A-8927-4069-974F-B71C5D92CDD1}" srcId="{AC3B5C7F-13A6-492E-A864-35BB929B4AAB}" destId="{5C080781-0DA9-4F35-8A45-670D9EAA7E37}" srcOrd="0" destOrd="0" parTransId="{C7ECA40F-7201-4A9B-A376-6B0FBE5F81D8}" sibTransId="{3C6AECB1-7165-44D5-92B7-26A0B9D58319}"/>
    <dgm:cxn modelId="{DF1EBE18-644A-42E9-BA3B-AEF5DC61EC24}" type="presOf" srcId="{FA2B9159-FB87-44E6-AA4B-325DF4BCED0A}" destId="{2769A557-EB5F-41A0-98F0-7C5A0B2602C5}" srcOrd="0" destOrd="0" presId="urn:microsoft.com/office/officeart/2005/8/layout/hierarchy1"/>
    <dgm:cxn modelId="{143B4523-BE9A-4B51-8C48-D7A6B1808C54}" srcId="{BC96FD0E-1914-4F35-BE4F-AA5DEDD0DE5D}" destId="{FF54460E-A58B-48D8-AF16-310AB7495135}" srcOrd="0" destOrd="0" parTransId="{D0AA2819-BA25-4AB7-9FCC-9F65DD025734}" sibTransId="{54E9671A-0613-4E87-AF3E-54920A98431D}"/>
    <dgm:cxn modelId="{8AC07D9A-2558-4C7C-A618-FD038E1E7C7D}" type="presOf" srcId="{8C216D73-3DEA-4748-A16C-FC5E5ACDA59C}" destId="{FCFA9EFD-4DDA-4ABA-84A7-D7971D3FE41A}" srcOrd="0" destOrd="0" presId="urn:microsoft.com/office/officeart/2005/8/layout/hierarchy1"/>
    <dgm:cxn modelId="{DB56CFEA-541D-430D-B21C-F4DA3DAB04D6}" type="presOf" srcId="{980E7E37-F9AB-4A80-97B1-8BB067D85B9D}" destId="{455B01F1-91D9-422F-B0A5-495237D7C2F8}" srcOrd="0" destOrd="0" presId="urn:microsoft.com/office/officeart/2005/8/layout/hierarchy1"/>
    <dgm:cxn modelId="{AF38B1E2-1B75-4484-99ED-407C9F439229}" srcId="{FF54460E-A58B-48D8-AF16-310AB7495135}" destId="{AC3B5C7F-13A6-492E-A864-35BB929B4AAB}" srcOrd="0" destOrd="0" parTransId="{980E7E37-F9AB-4A80-97B1-8BB067D85B9D}" sibTransId="{24EF77BD-86D0-4FD3-AEA2-57CAEC5B8120}"/>
    <dgm:cxn modelId="{CC762BE9-A8BA-4228-96A5-5187BE04DEBD}" type="presOf" srcId="{C7ECA40F-7201-4A9B-A376-6B0FBE5F81D8}" destId="{4BD7A26A-F86C-409C-974C-2C1E507FE3F0}" srcOrd="0" destOrd="0" presId="urn:microsoft.com/office/officeart/2005/8/layout/hierarchy1"/>
    <dgm:cxn modelId="{3407B5AB-F816-48DC-B488-1A5A579357E0}" type="presOf" srcId="{B5F46182-75D6-4C94-B722-19C9616F544B}" destId="{3AA30AA5-AB70-4768-8322-D4E8C3B90F94}" srcOrd="0" destOrd="0" presId="urn:microsoft.com/office/officeart/2005/8/layout/hierarchy1"/>
    <dgm:cxn modelId="{EE3BC859-B85C-4951-9CFD-52BEDA4F85D9}" srcId="{FF54460E-A58B-48D8-AF16-310AB7495135}" destId="{FA2B9159-FB87-44E6-AA4B-325DF4BCED0A}" srcOrd="1" destOrd="0" parTransId="{8C216D73-3DEA-4748-A16C-FC5E5ACDA59C}" sibTransId="{15B66E1E-8C00-47CB-AC33-6EC2A0A0A024}"/>
    <dgm:cxn modelId="{C2CE59CE-6E62-48B0-9445-62C7EA09C908}" srcId="{FA2B9159-FB87-44E6-AA4B-325DF4BCED0A}" destId="{27966D48-FBFA-48E1-9A68-8223906E29CC}" srcOrd="0" destOrd="0" parTransId="{B5F46182-75D6-4C94-B722-19C9616F544B}" sibTransId="{47B78AFC-7914-47A7-9340-59CA6AAB2B30}"/>
    <dgm:cxn modelId="{32888CE6-4D61-4A44-AC58-47A392DF512D}" type="presOf" srcId="{BC96FD0E-1914-4F35-BE4F-AA5DEDD0DE5D}" destId="{5519947A-8D47-4C7E-9ACE-E36C0B555BAB}" srcOrd="0" destOrd="0" presId="urn:microsoft.com/office/officeart/2005/8/layout/hierarchy1"/>
    <dgm:cxn modelId="{1EC64224-9AE4-4A1F-B7E5-72A15EDE00C6}" type="presParOf" srcId="{5519947A-8D47-4C7E-9ACE-E36C0B555BAB}" destId="{B1753C1E-839F-4924-BE12-5A28941FB373}" srcOrd="0" destOrd="0" presId="urn:microsoft.com/office/officeart/2005/8/layout/hierarchy1"/>
    <dgm:cxn modelId="{481AF452-D01E-4E21-9DE4-4BAD985D88A1}" type="presParOf" srcId="{B1753C1E-839F-4924-BE12-5A28941FB373}" destId="{A760F193-8DDE-4032-AC5C-FF9B3DA8B59E}" srcOrd="0" destOrd="0" presId="urn:microsoft.com/office/officeart/2005/8/layout/hierarchy1"/>
    <dgm:cxn modelId="{B7FADB15-C79F-4582-830E-624BEFDC61FC}" type="presParOf" srcId="{A760F193-8DDE-4032-AC5C-FF9B3DA8B59E}" destId="{BFFC79F7-5CAA-4DE7-BC4C-64FE5B651574}" srcOrd="0" destOrd="0" presId="urn:microsoft.com/office/officeart/2005/8/layout/hierarchy1"/>
    <dgm:cxn modelId="{E16136CA-7CFF-4AA9-9BE8-9E409B3DAABE}" type="presParOf" srcId="{A760F193-8DDE-4032-AC5C-FF9B3DA8B59E}" destId="{48148184-69C8-4E46-858F-0ADF91B50580}" srcOrd="1" destOrd="0" presId="urn:microsoft.com/office/officeart/2005/8/layout/hierarchy1"/>
    <dgm:cxn modelId="{C8D26A6B-F969-4B0C-B074-249ACFC863FE}" type="presParOf" srcId="{B1753C1E-839F-4924-BE12-5A28941FB373}" destId="{6282C4C8-0C01-480E-9A52-D486DF0D04BA}" srcOrd="1" destOrd="0" presId="urn:microsoft.com/office/officeart/2005/8/layout/hierarchy1"/>
    <dgm:cxn modelId="{FDE9FF56-99D0-4C10-BA89-B039336E5D74}" type="presParOf" srcId="{6282C4C8-0C01-480E-9A52-D486DF0D04BA}" destId="{455B01F1-91D9-422F-B0A5-495237D7C2F8}" srcOrd="0" destOrd="0" presId="urn:microsoft.com/office/officeart/2005/8/layout/hierarchy1"/>
    <dgm:cxn modelId="{5CFCCD14-B107-4ECC-B18D-A39A7A29A699}" type="presParOf" srcId="{6282C4C8-0C01-480E-9A52-D486DF0D04BA}" destId="{FB37B550-D4A2-423A-A23F-7527052E6553}" srcOrd="1" destOrd="0" presId="urn:microsoft.com/office/officeart/2005/8/layout/hierarchy1"/>
    <dgm:cxn modelId="{447EF87D-5B91-4D9A-8CD4-CC823EE4DE4D}" type="presParOf" srcId="{FB37B550-D4A2-423A-A23F-7527052E6553}" destId="{155AB1EA-2122-4974-97A4-E6604989F169}" srcOrd="0" destOrd="0" presId="urn:microsoft.com/office/officeart/2005/8/layout/hierarchy1"/>
    <dgm:cxn modelId="{755C908E-69BC-4866-96B9-97B2518AEE1D}" type="presParOf" srcId="{155AB1EA-2122-4974-97A4-E6604989F169}" destId="{A319A4AE-6C75-4997-B47E-A63BDD0F8746}" srcOrd="0" destOrd="0" presId="urn:microsoft.com/office/officeart/2005/8/layout/hierarchy1"/>
    <dgm:cxn modelId="{DCC0D21E-CE25-4D64-B193-DBDD0EC18074}" type="presParOf" srcId="{155AB1EA-2122-4974-97A4-E6604989F169}" destId="{149306E4-E747-4231-9CD7-212BA342AFE7}" srcOrd="1" destOrd="0" presId="urn:microsoft.com/office/officeart/2005/8/layout/hierarchy1"/>
    <dgm:cxn modelId="{7B424DDB-4415-4CBC-BEFF-285131219F71}" type="presParOf" srcId="{FB37B550-D4A2-423A-A23F-7527052E6553}" destId="{21E6EF75-FC64-4934-A29F-6F9CAF5E7C8B}" srcOrd="1" destOrd="0" presId="urn:microsoft.com/office/officeart/2005/8/layout/hierarchy1"/>
    <dgm:cxn modelId="{0A27E180-13BD-498F-BF87-56502B093698}" type="presParOf" srcId="{21E6EF75-FC64-4934-A29F-6F9CAF5E7C8B}" destId="{4BD7A26A-F86C-409C-974C-2C1E507FE3F0}" srcOrd="0" destOrd="0" presId="urn:microsoft.com/office/officeart/2005/8/layout/hierarchy1"/>
    <dgm:cxn modelId="{9A17F655-39C2-4227-B2C5-6F422AAF7117}" type="presParOf" srcId="{21E6EF75-FC64-4934-A29F-6F9CAF5E7C8B}" destId="{503B9EB9-36DB-4B01-9581-868DB781A33F}" srcOrd="1" destOrd="0" presId="urn:microsoft.com/office/officeart/2005/8/layout/hierarchy1"/>
    <dgm:cxn modelId="{AF6910BE-1697-44BA-94B8-C591796A6EAF}" type="presParOf" srcId="{503B9EB9-36DB-4B01-9581-868DB781A33F}" destId="{9916C875-98F4-4ED0-961A-23BFB8A02F30}" srcOrd="0" destOrd="0" presId="urn:microsoft.com/office/officeart/2005/8/layout/hierarchy1"/>
    <dgm:cxn modelId="{B2F082D7-D2A3-4B89-B6FC-BCD4768173E8}" type="presParOf" srcId="{9916C875-98F4-4ED0-961A-23BFB8A02F30}" destId="{1A2FBDAA-9327-47F2-9566-AC13FBE632FB}" srcOrd="0" destOrd="0" presId="urn:microsoft.com/office/officeart/2005/8/layout/hierarchy1"/>
    <dgm:cxn modelId="{FAE99482-A794-4D5F-AC4A-4DAC9E6BD638}" type="presParOf" srcId="{9916C875-98F4-4ED0-961A-23BFB8A02F30}" destId="{D5C4223C-1193-4942-BA65-26447F2B291D}" srcOrd="1" destOrd="0" presId="urn:microsoft.com/office/officeart/2005/8/layout/hierarchy1"/>
    <dgm:cxn modelId="{3DA163BB-11FD-4852-8A20-6EAA758F82F3}" type="presParOf" srcId="{503B9EB9-36DB-4B01-9581-868DB781A33F}" destId="{4C2D39FF-AA96-44E4-82B9-2FDE0172FD6D}" srcOrd="1" destOrd="0" presId="urn:microsoft.com/office/officeart/2005/8/layout/hierarchy1"/>
    <dgm:cxn modelId="{836A3504-99D1-4ADB-9EAA-6C8868CC872E}" type="presParOf" srcId="{6282C4C8-0C01-480E-9A52-D486DF0D04BA}" destId="{FCFA9EFD-4DDA-4ABA-84A7-D7971D3FE41A}" srcOrd="2" destOrd="0" presId="urn:microsoft.com/office/officeart/2005/8/layout/hierarchy1"/>
    <dgm:cxn modelId="{3AB2779A-D611-48C4-9F30-BB11DD29CB98}" type="presParOf" srcId="{6282C4C8-0C01-480E-9A52-D486DF0D04BA}" destId="{403C2EFC-706D-46D0-A181-A31E3F2E1BB9}" srcOrd="3" destOrd="0" presId="urn:microsoft.com/office/officeart/2005/8/layout/hierarchy1"/>
    <dgm:cxn modelId="{DE56FF97-5E90-41AB-9EF1-6124666AFDA8}" type="presParOf" srcId="{403C2EFC-706D-46D0-A181-A31E3F2E1BB9}" destId="{9D2D8972-30A2-45F2-9FC8-42B53B50A1BE}" srcOrd="0" destOrd="0" presId="urn:microsoft.com/office/officeart/2005/8/layout/hierarchy1"/>
    <dgm:cxn modelId="{6928B9E0-A295-4216-BDDF-3066F5C7AFAA}" type="presParOf" srcId="{9D2D8972-30A2-45F2-9FC8-42B53B50A1BE}" destId="{4922DD84-2772-464B-A5E6-C01757D92819}" srcOrd="0" destOrd="0" presId="urn:microsoft.com/office/officeart/2005/8/layout/hierarchy1"/>
    <dgm:cxn modelId="{8C6BC3A3-5B04-4A78-956F-A910DA0E5FF5}" type="presParOf" srcId="{9D2D8972-30A2-45F2-9FC8-42B53B50A1BE}" destId="{2769A557-EB5F-41A0-98F0-7C5A0B2602C5}" srcOrd="1" destOrd="0" presId="urn:microsoft.com/office/officeart/2005/8/layout/hierarchy1"/>
    <dgm:cxn modelId="{8FF92FAE-3511-48CD-97CC-8A63EA3F6376}" type="presParOf" srcId="{403C2EFC-706D-46D0-A181-A31E3F2E1BB9}" destId="{89AC7298-D5AA-4DC3-9BB4-72BC72C7A7D5}" srcOrd="1" destOrd="0" presId="urn:microsoft.com/office/officeart/2005/8/layout/hierarchy1"/>
    <dgm:cxn modelId="{8CAA7BBE-81F6-47AC-9ABA-6CF25D5EDA46}" type="presParOf" srcId="{89AC7298-D5AA-4DC3-9BB4-72BC72C7A7D5}" destId="{3AA30AA5-AB70-4768-8322-D4E8C3B90F94}" srcOrd="0" destOrd="0" presId="urn:microsoft.com/office/officeart/2005/8/layout/hierarchy1"/>
    <dgm:cxn modelId="{57C55222-E0A5-4D62-A202-4B88C007529E}" type="presParOf" srcId="{89AC7298-D5AA-4DC3-9BB4-72BC72C7A7D5}" destId="{F3DBDADA-EB97-4D2E-9038-9C0BA8F5AD54}" srcOrd="1" destOrd="0" presId="urn:microsoft.com/office/officeart/2005/8/layout/hierarchy1"/>
    <dgm:cxn modelId="{9906F5CB-95EC-40A4-B831-EDB1BA633E11}" type="presParOf" srcId="{F3DBDADA-EB97-4D2E-9038-9C0BA8F5AD54}" destId="{33ACA642-EA16-4A48-8DAC-7052053F446E}" srcOrd="0" destOrd="0" presId="urn:microsoft.com/office/officeart/2005/8/layout/hierarchy1"/>
    <dgm:cxn modelId="{09046F2C-E715-4D26-BE77-A1A5D3C30AF4}" type="presParOf" srcId="{33ACA642-EA16-4A48-8DAC-7052053F446E}" destId="{8A5B8FAB-D061-4DBA-8DFF-0647B649A0AA}" srcOrd="0" destOrd="0" presId="urn:microsoft.com/office/officeart/2005/8/layout/hierarchy1"/>
    <dgm:cxn modelId="{02FA92C5-B799-4E83-BAF5-2E2AD9A58B15}" type="presParOf" srcId="{33ACA642-EA16-4A48-8DAC-7052053F446E}" destId="{17B3AAE0-8260-4CAB-A82E-CEC3B65EFA81}" srcOrd="1" destOrd="0" presId="urn:microsoft.com/office/officeart/2005/8/layout/hierarchy1"/>
    <dgm:cxn modelId="{E3112E5A-C7C6-4D12-9528-BD4D2392CD41}" type="presParOf" srcId="{F3DBDADA-EB97-4D2E-9038-9C0BA8F5AD54}" destId="{8B425F58-6C3B-4D0B-99FC-29FDBD14175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96FD0E-1914-4F35-BE4F-AA5DEDD0DE5D}"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ru-RU"/>
        </a:p>
      </dgm:t>
    </dgm:pt>
    <dgm:pt modelId="{AC3B5C7F-13A6-492E-A864-35BB929B4AAB}">
      <dgm:prSet phldrT="[Текст]" custT="1"/>
      <dgm:spPr/>
      <dgm:t>
        <a:bodyPr/>
        <a:lstStyle/>
        <a:p>
          <a:pPr algn="ctr"/>
          <a:r>
            <a:rPr lang="ru-RU" sz="1600" b="0" u="sng" dirty="0" smtClean="0">
              <a:solidFill>
                <a:schemeClr val="tx1"/>
              </a:solidFill>
              <a:latin typeface="+mn-lt"/>
              <a:cs typeface="Times New Roman" pitchFamily="18" charset="0"/>
            </a:rPr>
            <a:t>СЕМЬЯ </a:t>
          </a:r>
          <a:r>
            <a:rPr lang="ru-RU" sz="1600" b="0" u="sng" dirty="0" smtClean="0">
              <a:solidFill>
                <a:schemeClr val="tx1"/>
              </a:solidFill>
              <a:latin typeface="+mn-lt"/>
              <a:cs typeface="Times New Roman" pitchFamily="18" charset="0"/>
            </a:rPr>
            <a:t>Н.</a:t>
          </a:r>
          <a:endParaRPr lang="ru-RU" sz="1600" b="0" u="sng" dirty="0" smtClean="0">
            <a:solidFill>
              <a:schemeClr val="tx1"/>
            </a:solidFill>
            <a:latin typeface="+mn-lt"/>
            <a:cs typeface="Times New Roman" pitchFamily="18" charset="0"/>
          </a:endParaRPr>
        </a:p>
        <a:p>
          <a:pPr algn="just"/>
          <a:r>
            <a:rPr lang="ru-RU" sz="1600" b="0" dirty="0" smtClean="0">
              <a:solidFill>
                <a:schemeClr val="tx1"/>
              </a:solidFill>
              <a:latin typeface="+mn-lt"/>
              <a:cs typeface="Times New Roman" pitchFamily="18" charset="0"/>
            </a:rPr>
            <a:t>В настоящее время семья на базовом уровне сопровождения. </a:t>
          </a:r>
          <a:endParaRPr lang="ru-RU" sz="1600" b="0" dirty="0">
            <a:solidFill>
              <a:schemeClr val="tx1"/>
            </a:solidFill>
            <a:latin typeface="+mn-lt"/>
            <a:cs typeface="Times New Roman" pitchFamily="18" charset="0"/>
          </a:endParaRPr>
        </a:p>
      </dgm:t>
    </dgm:pt>
    <dgm:pt modelId="{980E7E37-F9AB-4A80-97B1-8BB067D85B9D}" type="parTrans" cxnId="{AF38B1E2-1B75-4484-99ED-407C9F439229}">
      <dgm:prSet/>
      <dgm:spPr/>
      <dgm:t>
        <a:bodyPr/>
        <a:lstStyle/>
        <a:p>
          <a:endParaRPr lang="ru-RU"/>
        </a:p>
      </dgm:t>
    </dgm:pt>
    <dgm:pt modelId="{24EF77BD-86D0-4FD3-AEA2-57CAEC5B8120}" type="sibTrans" cxnId="{AF38B1E2-1B75-4484-99ED-407C9F439229}">
      <dgm:prSet/>
      <dgm:spPr/>
      <dgm:t>
        <a:bodyPr/>
        <a:lstStyle/>
        <a:p>
          <a:endParaRPr lang="ru-RU"/>
        </a:p>
      </dgm:t>
    </dgm:pt>
    <dgm:pt modelId="{FA2B9159-FB87-44E6-AA4B-325DF4BCED0A}">
      <dgm:prSet phldrT="[Текст]" custT="1"/>
      <dgm:spPr/>
      <dgm:t>
        <a:bodyPr anchor="t"/>
        <a:lstStyle/>
        <a:p>
          <a:pPr algn="ctr">
            <a:lnSpc>
              <a:spcPct val="100000"/>
            </a:lnSpc>
            <a:spcAft>
              <a:spcPct val="35000"/>
            </a:spcAft>
          </a:pPr>
          <a:r>
            <a:rPr lang="ru-RU" sz="1600" b="0" u="sng" dirty="0" smtClean="0">
              <a:solidFill>
                <a:schemeClr val="tx1"/>
              </a:solidFill>
              <a:latin typeface="+mn-lt"/>
              <a:cs typeface="Times New Roman" pitchFamily="18" charset="0"/>
            </a:rPr>
            <a:t>СЕМЬЯ </a:t>
          </a:r>
          <a:r>
            <a:rPr lang="ru-RU" sz="1600" b="0" u="sng" dirty="0" smtClean="0">
              <a:solidFill>
                <a:schemeClr val="tx1"/>
              </a:solidFill>
              <a:latin typeface="+mn-lt"/>
              <a:cs typeface="Times New Roman" pitchFamily="18" charset="0"/>
            </a:rPr>
            <a:t>С.</a:t>
          </a:r>
          <a:endParaRPr lang="ru-RU" sz="1600" b="0" u="sng" dirty="0" smtClean="0">
            <a:solidFill>
              <a:schemeClr val="tx1"/>
            </a:solidFill>
            <a:latin typeface="+mn-lt"/>
            <a:cs typeface="Times New Roman" pitchFamily="18" charset="0"/>
          </a:endParaRPr>
        </a:p>
        <a:p>
          <a:pPr algn="just">
            <a:lnSpc>
              <a:spcPct val="100000"/>
            </a:lnSpc>
            <a:spcAft>
              <a:spcPct val="35000"/>
            </a:spcAft>
          </a:pPr>
          <a:r>
            <a:rPr lang="ru-RU" sz="1600" b="0" dirty="0" smtClean="0">
              <a:solidFill>
                <a:schemeClr val="tx1"/>
              </a:solidFill>
              <a:latin typeface="+mn-lt"/>
              <a:cs typeface="Times New Roman" pitchFamily="18" charset="0"/>
            </a:rPr>
            <a:t>В настоящее время семья на базовом уровне сопровождения. </a:t>
          </a:r>
        </a:p>
        <a:p>
          <a:pPr algn="just">
            <a:lnSpc>
              <a:spcPct val="100000"/>
            </a:lnSpc>
            <a:spcAft>
              <a:spcPct val="35000"/>
            </a:spcAft>
          </a:pPr>
          <a:endParaRPr lang="ru-RU" sz="1200" b="1" dirty="0">
            <a:latin typeface="Times New Roman" pitchFamily="18" charset="0"/>
            <a:cs typeface="Times New Roman" pitchFamily="18" charset="0"/>
          </a:endParaRPr>
        </a:p>
      </dgm:t>
    </dgm:pt>
    <dgm:pt modelId="{8C216D73-3DEA-4748-A16C-FC5E5ACDA59C}" type="parTrans" cxnId="{EE3BC859-B85C-4951-9CFD-52BEDA4F85D9}">
      <dgm:prSet/>
      <dgm:spPr/>
      <dgm:t>
        <a:bodyPr/>
        <a:lstStyle/>
        <a:p>
          <a:endParaRPr lang="ru-RU"/>
        </a:p>
      </dgm:t>
    </dgm:pt>
    <dgm:pt modelId="{15B66E1E-8C00-47CB-AC33-6EC2A0A0A024}" type="sibTrans" cxnId="{EE3BC859-B85C-4951-9CFD-52BEDA4F85D9}">
      <dgm:prSet/>
      <dgm:spPr/>
      <dgm:t>
        <a:bodyPr/>
        <a:lstStyle/>
        <a:p>
          <a:endParaRPr lang="ru-RU"/>
        </a:p>
      </dgm:t>
    </dgm:pt>
    <dgm:pt modelId="{FF54460E-A58B-48D8-AF16-310AB7495135}">
      <dgm:prSet phldrT="[Текст]" custT="1"/>
      <dgm:spPr/>
      <dgm:t>
        <a:bodyPr/>
        <a:lstStyle/>
        <a:p>
          <a:pPr algn="ctr"/>
          <a:r>
            <a:rPr lang="ru-RU" sz="2000" b="0" dirty="0" smtClean="0">
              <a:solidFill>
                <a:schemeClr val="tx1"/>
              </a:solidFill>
            </a:rPr>
            <a:t>Сопровождение замещающей семьи специалистами ЦПД</a:t>
          </a:r>
          <a:endParaRPr lang="ru-RU" sz="2000" b="0" dirty="0">
            <a:solidFill>
              <a:schemeClr val="tx1"/>
            </a:solidFill>
            <a:latin typeface="Times New Roman" pitchFamily="18" charset="0"/>
            <a:cs typeface="Times New Roman" pitchFamily="18" charset="0"/>
          </a:endParaRPr>
        </a:p>
      </dgm:t>
    </dgm:pt>
    <dgm:pt modelId="{54E9671A-0613-4E87-AF3E-54920A98431D}" type="sibTrans" cxnId="{143B4523-BE9A-4B51-8C48-D7A6B1808C54}">
      <dgm:prSet/>
      <dgm:spPr/>
      <dgm:t>
        <a:bodyPr/>
        <a:lstStyle/>
        <a:p>
          <a:endParaRPr lang="ru-RU"/>
        </a:p>
      </dgm:t>
    </dgm:pt>
    <dgm:pt modelId="{D0AA2819-BA25-4AB7-9FCC-9F65DD025734}" type="parTrans" cxnId="{143B4523-BE9A-4B51-8C48-D7A6B1808C54}">
      <dgm:prSet/>
      <dgm:spPr/>
      <dgm:t>
        <a:bodyPr/>
        <a:lstStyle/>
        <a:p>
          <a:endParaRPr lang="ru-RU"/>
        </a:p>
      </dgm:t>
    </dgm:pt>
    <dgm:pt modelId="{A6412F05-E5E1-4CA5-B60C-90AB41F23507}">
      <dgm:prSet custT="1"/>
      <dgm:spPr/>
      <dgm:t>
        <a:bodyPr/>
        <a:lstStyle/>
        <a:p>
          <a:r>
            <a:rPr lang="ru-RU" sz="1600" dirty="0" smtClean="0">
              <a:solidFill>
                <a:schemeClr val="tx1"/>
              </a:solidFill>
              <a:latin typeface="+mn-lt"/>
              <a:cs typeface="Times New Roman" pitchFamily="18" charset="0"/>
            </a:rPr>
            <a:t>Девушка осталась в семье, успешно окончила 9 классов. Поступила в СПО. Обучается на втором курсе. Проживает в семье опекуна.</a:t>
          </a:r>
          <a:endParaRPr lang="ru-RU" sz="1600" dirty="0">
            <a:solidFill>
              <a:schemeClr val="tx1"/>
            </a:solidFill>
          </a:endParaRPr>
        </a:p>
      </dgm:t>
    </dgm:pt>
    <dgm:pt modelId="{F107BCFC-D692-4123-8994-7EE2247BE57D}" type="parTrans" cxnId="{0BB18CBC-FBA1-4A4B-BD2A-D2C8C6F3FF6E}">
      <dgm:prSet/>
      <dgm:spPr/>
      <dgm:t>
        <a:bodyPr/>
        <a:lstStyle/>
        <a:p>
          <a:endParaRPr lang="ru-RU"/>
        </a:p>
      </dgm:t>
    </dgm:pt>
    <dgm:pt modelId="{ED9E3ADA-205E-4A56-8826-EB71E4E8E79D}" type="sibTrans" cxnId="{0BB18CBC-FBA1-4A4B-BD2A-D2C8C6F3FF6E}">
      <dgm:prSet/>
      <dgm:spPr/>
      <dgm:t>
        <a:bodyPr/>
        <a:lstStyle/>
        <a:p>
          <a:endParaRPr lang="ru-RU"/>
        </a:p>
      </dgm:t>
    </dgm:pt>
    <dgm:pt modelId="{3D9E2141-ADC8-43E2-8DA6-12F10337241E}">
      <dgm:prSet custT="1"/>
      <dgm:spPr/>
      <dgm:t>
        <a:bodyPr/>
        <a:lstStyle/>
        <a:p>
          <a:r>
            <a:rPr lang="ru-RU" sz="1600" dirty="0" smtClean="0">
              <a:solidFill>
                <a:schemeClr val="tx1"/>
              </a:solidFill>
              <a:latin typeface="Times New Roman" pitchFamily="18" charset="0"/>
              <a:cs typeface="Times New Roman" pitchFamily="18" charset="0"/>
            </a:rPr>
            <a:t>Опекун способствует развитию самостоятельности мальчика, ушел от позиции сравнения, </a:t>
          </a:r>
          <a:r>
            <a:rPr lang="ru-RU" sz="1600" dirty="0" smtClean="0">
              <a:solidFill>
                <a:schemeClr val="tx1"/>
              </a:solidFill>
              <a:latin typeface="Times New Roman" pitchFamily="18" charset="0"/>
              <a:cs typeface="Times New Roman" pitchFamily="18" charset="0"/>
            </a:rPr>
            <a:t>организовывает совместный досуг</a:t>
          </a:r>
          <a:endParaRPr lang="ru-RU" sz="1600" dirty="0" smtClean="0">
            <a:solidFill>
              <a:schemeClr val="tx1"/>
            </a:solidFill>
            <a:latin typeface="Times New Roman" pitchFamily="18" charset="0"/>
            <a:cs typeface="Times New Roman" pitchFamily="18" charset="0"/>
          </a:endParaRPr>
        </a:p>
      </dgm:t>
    </dgm:pt>
    <dgm:pt modelId="{3A134209-AC24-4109-8274-26083F25C087}" type="parTrans" cxnId="{1F35EA90-98AF-4B4E-8FB0-462914387638}">
      <dgm:prSet/>
      <dgm:spPr/>
      <dgm:t>
        <a:bodyPr/>
        <a:lstStyle/>
        <a:p>
          <a:endParaRPr lang="ru-RU"/>
        </a:p>
      </dgm:t>
    </dgm:pt>
    <dgm:pt modelId="{03778555-BAE3-4571-A596-D62E47517D04}" type="sibTrans" cxnId="{1F35EA90-98AF-4B4E-8FB0-462914387638}">
      <dgm:prSet/>
      <dgm:spPr/>
      <dgm:t>
        <a:bodyPr/>
        <a:lstStyle/>
        <a:p>
          <a:endParaRPr lang="ru-RU"/>
        </a:p>
      </dgm:t>
    </dgm:pt>
    <dgm:pt modelId="{5519947A-8D47-4C7E-9ACE-E36C0B555BAB}" type="pres">
      <dgm:prSet presAssocID="{BC96FD0E-1914-4F35-BE4F-AA5DEDD0DE5D}" presName="hierChild1" presStyleCnt="0">
        <dgm:presLayoutVars>
          <dgm:chPref val="1"/>
          <dgm:dir/>
          <dgm:animOne val="branch"/>
          <dgm:animLvl val="lvl"/>
          <dgm:resizeHandles/>
        </dgm:presLayoutVars>
      </dgm:prSet>
      <dgm:spPr/>
      <dgm:t>
        <a:bodyPr/>
        <a:lstStyle/>
        <a:p>
          <a:endParaRPr lang="ru-RU"/>
        </a:p>
      </dgm:t>
    </dgm:pt>
    <dgm:pt modelId="{B1753C1E-839F-4924-BE12-5A28941FB373}" type="pres">
      <dgm:prSet presAssocID="{FF54460E-A58B-48D8-AF16-310AB7495135}" presName="hierRoot1" presStyleCnt="0"/>
      <dgm:spPr/>
      <dgm:t>
        <a:bodyPr/>
        <a:lstStyle/>
        <a:p>
          <a:endParaRPr lang="ru-RU"/>
        </a:p>
      </dgm:t>
    </dgm:pt>
    <dgm:pt modelId="{A760F193-8DDE-4032-AC5C-FF9B3DA8B59E}" type="pres">
      <dgm:prSet presAssocID="{FF54460E-A58B-48D8-AF16-310AB7495135}" presName="composite" presStyleCnt="0"/>
      <dgm:spPr/>
      <dgm:t>
        <a:bodyPr/>
        <a:lstStyle/>
        <a:p>
          <a:endParaRPr lang="ru-RU"/>
        </a:p>
      </dgm:t>
    </dgm:pt>
    <dgm:pt modelId="{BFFC79F7-5CAA-4DE7-BC4C-64FE5B651574}" type="pres">
      <dgm:prSet presAssocID="{FF54460E-A58B-48D8-AF16-310AB7495135}" presName="background" presStyleLbl="node0" presStyleIdx="0" presStyleCnt="1"/>
      <dgm:spPr/>
      <dgm:t>
        <a:bodyPr/>
        <a:lstStyle/>
        <a:p>
          <a:endParaRPr lang="ru-RU"/>
        </a:p>
      </dgm:t>
    </dgm:pt>
    <dgm:pt modelId="{48148184-69C8-4E46-858F-0ADF91B50580}" type="pres">
      <dgm:prSet presAssocID="{FF54460E-A58B-48D8-AF16-310AB7495135}" presName="text" presStyleLbl="fgAcc0" presStyleIdx="0" presStyleCnt="1" custScaleX="256989" custScaleY="58634" custLinFactX="29704" custLinFactNeighborX="100000" custLinFactNeighborY="-23171">
        <dgm:presLayoutVars>
          <dgm:chPref val="3"/>
        </dgm:presLayoutVars>
      </dgm:prSet>
      <dgm:spPr/>
      <dgm:t>
        <a:bodyPr/>
        <a:lstStyle/>
        <a:p>
          <a:endParaRPr lang="ru-RU"/>
        </a:p>
      </dgm:t>
    </dgm:pt>
    <dgm:pt modelId="{6282C4C8-0C01-480E-9A52-D486DF0D04BA}" type="pres">
      <dgm:prSet presAssocID="{FF54460E-A58B-48D8-AF16-310AB7495135}" presName="hierChild2" presStyleCnt="0"/>
      <dgm:spPr/>
      <dgm:t>
        <a:bodyPr/>
        <a:lstStyle/>
        <a:p>
          <a:endParaRPr lang="ru-RU"/>
        </a:p>
      </dgm:t>
    </dgm:pt>
    <dgm:pt modelId="{455B01F1-91D9-422F-B0A5-495237D7C2F8}" type="pres">
      <dgm:prSet presAssocID="{980E7E37-F9AB-4A80-97B1-8BB067D85B9D}" presName="Name10" presStyleLbl="parChTrans1D2" presStyleIdx="0" presStyleCnt="2"/>
      <dgm:spPr/>
      <dgm:t>
        <a:bodyPr/>
        <a:lstStyle/>
        <a:p>
          <a:endParaRPr lang="ru-RU"/>
        </a:p>
      </dgm:t>
    </dgm:pt>
    <dgm:pt modelId="{FB37B550-D4A2-423A-A23F-7527052E6553}" type="pres">
      <dgm:prSet presAssocID="{AC3B5C7F-13A6-492E-A864-35BB929B4AAB}" presName="hierRoot2" presStyleCnt="0"/>
      <dgm:spPr/>
      <dgm:t>
        <a:bodyPr/>
        <a:lstStyle/>
        <a:p>
          <a:endParaRPr lang="ru-RU"/>
        </a:p>
      </dgm:t>
    </dgm:pt>
    <dgm:pt modelId="{155AB1EA-2122-4974-97A4-E6604989F169}" type="pres">
      <dgm:prSet presAssocID="{AC3B5C7F-13A6-492E-A864-35BB929B4AAB}" presName="composite2" presStyleCnt="0"/>
      <dgm:spPr/>
      <dgm:t>
        <a:bodyPr/>
        <a:lstStyle/>
        <a:p>
          <a:endParaRPr lang="ru-RU"/>
        </a:p>
      </dgm:t>
    </dgm:pt>
    <dgm:pt modelId="{A319A4AE-6C75-4997-B47E-A63BDD0F8746}" type="pres">
      <dgm:prSet presAssocID="{AC3B5C7F-13A6-492E-A864-35BB929B4AAB}" presName="background2" presStyleLbl="node2" presStyleIdx="0" presStyleCnt="2"/>
      <dgm:spPr/>
      <dgm:t>
        <a:bodyPr/>
        <a:lstStyle/>
        <a:p>
          <a:endParaRPr lang="ru-RU"/>
        </a:p>
      </dgm:t>
    </dgm:pt>
    <dgm:pt modelId="{149306E4-E747-4231-9CD7-212BA342AFE7}" type="pres">
      <dgm:prSet presAssocID="{AC3B5C7F-13A6-492E-A864-35BB929B4AAB}" presName="text2" presStyleLbl="fgAcc2" presStyleIdx="0" presStyleCnt="2" custScaleX="163987" custScaleY="119291" custLinFactNeighborX="31800" custLinFactNeighborY="-23035">
        <dgm:presLayoutVars>
          <dgm:chPref val="3"/>
        </dgm:presLayoutVars>
      </dgm:prSet>
      <dgm:spPr/>
      <dgm:t>
        <a:bodyPr/>
        <a:lstStyle/>
        <a:p>
          <a:endParaRPr lang="ru-RU"/>
        </a:p>
      </dgm:t>
    </dgm:pt>
    <dgm:pt modelId="{21E6EF75-FC64-4934-A29F-6F9CAF5E7C8B}" type="pres">
      <dgm:prSet presAssocID="{AC3B5C7F-13A6-492E-A864-35BB929B4AAB}" presName="hierChild3" presStyleCnt="0"/>
      <dgm:spPr/>
      <dgm:t>
        <a:bodyPr/>
        <a:lstStyle/>
        <a:p>
          <a:endParaRPr lang="ru-RU"/>
        </a:p>
      </dgm:t>
    </dgm:pt>
    <dgm:pt modelId="{F4E4CE46-C660-43B7-86FC-D2B3D018115C}" type="pres">
      <dgm:prSet presAssocID="{F107BCFC-D692-4123-8994-7EE2247BE57D}" presName="Name17" presStyleLbl="parChTrans1D3" presStyleIdx="0" presStyleCnt="2"/>
      <dgm:spPr/>
      <dgm:t>
        <a:bodyPr/>
        <a:lstStyle/>
        <a:p>
          <a:endParaRPr lang="ru-RU"/>
        </a:p>
      </dgm:t>
    </dgm:pt>
    <dgm:pt modelId="{41F78D65-440F-444D-8D8A-ABD0839CD6EB}" type="pres">
      <dgm:prSet presAssocID="{A6412F05-E5E1-4CA5-B60C-90AB41F23507}" presName="hierRoot3" presStyleCnt="0"/>
      <dgm:spPr/>
      <dgm:t>
        <a:bodyPr/>
        <a:lstStyle/>
        <a:p>
          <a:endParaRPr lang="ru-RU"/>
        </a:p>
      </dgm:t>
    </dgm:pt>
    <dgm:pt modelId="{28EE2F73-074B-448F-A54E-A3FF8180ECA4}" type="pres">
      <dgm:prSet presAssocID="{A6412F05-E5E1-4CA5-B60C-90AB41F23507}" presName="composite3" presStyleCnt="0"/>
      <dgm:spPr/>
      <dgm:t>
        <a:bodyPr/>
        <a:lstStyle/>
        <a:p>
          <a:endParaRPr lang="ru-RU"/>
        </a:p>
      </dgm:t>
    </dgm:pt>
    <dgm:pt modelId="{5BAF7F59-4448-4224-A123-F83B030F06C4}" type="pres">
      <dgm:prSet presAssocID="{A6412F05-E5E1-4CA5-B60C-90AB41F23507}" presName="background3" presStyleLbl="node3" presStyleIdx="0" presStyleCnt="2"/>
      <dgm:spPr/>
      <dgm:t>
        <a:bodyPr/>
        <a:lstStyle/>
        <a:p>
          <a:endParaRPr lang="ru-RU"/>
        </a:p>
      </dgm:t>
    </dgm:pt>
    <dgm:pt modelId="{3F427DAB-0DA5-4941-88E2-8EA1800B3193}" type="pres">
      <dgm:prSet presAssocID="{A6412F05-E5E1-4CA5-B60C-90AB41F23507}" presName="text3" presStyleLbl="fgAcc3" presStyleIdx="0" presStyleCnt="2" custScaleX="154006" custScaleY="147444" custLinFactNeighborX="30024" custLinFactNeighborY="-45743">
        <dgm:presLayoutVars>
          <dgm:chPref val="3"/>
        </dgm:presLayoutVars>
      </dgm:prSet>
      <dgm:spPr/>
      <dgm:t>
        <a:bodyPr/>
        <a:lstStyle/>
        <a:p>
          <a:endParaRPr lang="ru-RU"/>
        </a:p>
      </dgm:t>
    </dgm:pt>
    <dgm:pt modelId="{84326DF9-2F5F-4D0A-9F93-A87F92E4088A}" type="pres">
      <dgm:prSet presAssocID="{A6412F05-E5E1-4CA5-B60C-90AB41F23507}" presName="hierChild4" presStyleCnt="0"/>
      <dgm:spPr/>
      <dgm:t>
        <a:bodyPr/>
        <a:lstStyle/>
        <a:p>
          <a:endParaRPr lang="ru-RU"/>
        </a:p>
      </dgm:t>
    </dgm:pt>
    <dgm:pt modelId="{FCFA9EFD-4DDA-4ABA-84A7-D7971D3FE41A}" type="pres">
      <dgm:prSet presAssocID="{8C216D73-3DEA-4748-A16C-FC5E5ACDA59C}" presName="Name10" presStyleLbl="parChTrans1D2" presStyleIdx="1" presStyleCnt="2"/>
      <dgm:spPr/>
      <dgm:t>
        <a:bodyPr/>
        <a:lstStyle/>
        <a:p>
          <a:endParaRPr lang="ru-RU"/>
        </a:p>
      </dgm:t>
    </dgm:pt>
    <dgm:pt modelId="{403C2EFC-706D-46D0-A181-A31E3F2E1BB9}" type="pres">
      <dgm:prSet presAssocID="{FA2B9159-FB87-44E6-AA4B-325DF4BCED0A}" presName="hierRoot2" presStyleCnt="0"/>
      <dgm:spPr/>
      <dgm:t>
        <a:bodyPr/>
        <a:lstStyle/>
        <a:p>
          <a:endParaRPr lang="ru-RU"/>
        </a:p>
      </dgm:t>
    </dgm:pt>
    <dgm:pt modelId="{9D2D8972-30A2-45F2-9FC8-42B53B50A1BE}" type="pres">
      <dgm:prSet presAssocID="{FA2B9159-FB87-44E6-AA4B-325DF4BCED0A}" presName="composite2" presStyleCnt="0"/>
      <dgm:spPr/>
      <dgm:t>
        <a:bodyPr/>
        <a:lstStyle/>
        <a:p>
          <a:endParaRPr lang="ru-RU"/>
        </a:p>
      </dgm:t>
    </dgm:pt>
    <dgm:pt modelId="{4922DD84-2772-464B-A5E6-C01757D92819}" type="pres">
      <dgm:prSet presAssocID="{FA2B9159-FB87-44E6-AA4B-325DF4BCED0A}" presName="background2" presStyleLbl="node2" presStyleIdx="1" presStyleCnt="2"/>
      <dgm:spPr/>
      <dgm:t>
        <a:bodyPr/>
        <a:lstStyle/>
        <a:p>
          <a:endParaRPr lang="ru-RU"/>
        </a:p>
      </dgm:t>
    </dgm:pt>
    <dgm:pt modelId="{2769A557-EB5F-41A0-98F0-7C5A0B2602C5}" type="pres">
      <dgm:prSet presAssocID="{FA2B9159-FB87-44E6-AA4B-325DF4BCED0A}" presName="text2" presStyleLbl="fgAcc2" presStyleIdx="1" presStyleCnt="2" custScaleX="179821" custScaleY="98542" custLinFactNeighborX="44868" custLinFactNeighborY="11175">
        <dgm:presLayoutVars>
          <dgm:chPref val="3"/>
        </dgm:presLayoutVars>
      </dgm:prSet>
      <dgm:spPr/>
      <dgm:t>
        <a:bodyPr/>
        <a:lstStyle/>
        <a:p>
          <a:endParaRPr lang="ru-RU"/>
        </a:p>
      </dgm:t>
    </dgm:pt>
    <dgm:pt modelId="{89AC7298-D5AA-4DC3-9BB4-72BC72C7A7D5}" type="pres">
      <dgm:prSet presAssocID="{FA2B9159-FB87-44E6-AA4B-325DF4BCED0A}" presName="hierChild3" presStyleCnt="0"/>
      <dgm:spPr/>
      <dgm:t>
        <a:bodyPr/>
        <a:lstStyle/>
        <a:p>
          <a:endParaRPr lang="ru-RU"/>
        </a:p>
      </dgm:t>
    </dgm:pt>
    <dgm:pt modelId="{6FA1DC56-2AD3-4A73-AA8A-74E746BF84CD}" type="pres">
      <dgm:prSet presAssocID="{3A134209-AC24-4109-8274-26083F25C087}" presName="Name17" presStyleLbl="parChTrans1D3" presStyleIdx="1" presStyleCnt="2"/>
      <dgm:spPr/>
      <dgm:t>
        <a:bodyPr/>
        <a:lstStyle/>
        <a:p>
          <a:endParaRPr lang="ru-RU"/>
        </a:p>
      </dgm:t>
    </dgm:pt>
    <dgm:pt modelId="{B7ADD187-B025-40AD-9383-AEBE9BDB432F}" type="pres">
      <dgm:prSet presAssocID="{3D9E2141-ADC8-43E2-8DA6-12F10337241E}" presName="hierRoot3" presStyleCnt="0"/>
      <dgm:spPr/>
      <dgm:t>
        <a:bodyPr/>
        <a:lstStyle/>
        <a:p>
          <a:endParaRPr lang="ru-RU"/>
        </a:p>
      </dgm:t>
    </dgm:pt>
    <dgm:pt modelId="{9C14805E-06E7-4D47-99F3-A2683F425251}" type="pres">
      <dgm:prSet presAssocID="{3D9E2141-ADC8-43E2-8DA6-12F10337241E}" presName="composite3" presStyleCnt="0"/>
      <dgm:spPr/>
      <dgm:t>
        <a:bodyPr/>
        <a:lstStyle/>
        <a:p>
          <a:endParaRPr lang="ru-RU"/>
        </a:p>
      </dgm:t>
    </dgm:pt>
    <dgm:pt modelId="{FAB38CEC-58FA-4916-98F6-4E9078382BFA}" type="pres">
      <dgm:prSet presAssocID="{3D9E2141-ADC8-43E2-8DA6-12F10337241E}" presName="background3" presStyleLbl="node3" presStyleIdx="1" presStyleCnt="2"/>
      <dgm:spPr/>
      <dgm:t>
        <a:bodyPr/>
        <a:lstStyle/>
        <a:p>
          <a:endParaRPr lang="ru-RU"/>
        </a:p>
      </dgm:t>
    </dgm:pt>
    <dgm:pt modelId="{2FDB3E36-8C83-4BB1-B82A-6C6CDF633A1B}" type="pres">
      <dgm:prSet presAssocID="{3D9E2141-ADC8-43E2-8DA6-12F10337241E}" presName="text3" presStyleLbl="fgAcc3" presStyleIdx="1" presStyleCnt="2" custScaleX="156424" custScaleY="129758" custLinFactNeighborX="15212" custLinFactNeighborY="-16039">
        <dgm:presLayoutVars>
          <dgm:chPref val="3"/>
        </dgm:presLayoutVars>
      </dgm:prSet>
      <dgm:spPr/>
      <dgm:t>
        <a:bodyPr/>
        <a:lstStyle/>
        <a:p>
          <a:endParaRPr lang="ru-RU"/>
        </a:p>
      </dgm:t>
    </dgm:pt>
    <dgm:pt modelId="{6CCDEF13-5169-41BA-B6C0-3F40E8FE1C7B}" type="pres">
      <dgm:prSet presAssocID="{3D9E2141-ADC8-43E2-8DA6-12F10337241E}" presName="hierChild4" presStyleCnt="0"/>
      <dgm:spPr/>
      <dgm:t>
        <a:bodyPr/>
        <a:lstStyle/>
        <a:p>
          <a:endParaRPr lang="ru-RU"/>
        </a:p>
      </dgm:t>
    </dgm:pt>
  </dgm:ptLst>
  <dgm:cxnLst>
    <dgm:cxn modelId="{9ACACB51-EABC-4FA3-953F-94ABD9C18137}" type="presOf" srcId="{FA2B9159-FB87-44E6-AA4B-325DF4BCED0A}" destId="{2769A557-EB5F-41A0-98F0-7C5A0B2602C5}" srcOrd="0" destOrd="0" presId="urn:microsoft.com/office/officeart/2005/8/layout/hierarchy1"/>
    <dgm:cxn modelId="{CADE89E8-CC60-4AEC-BAD9-0CC7346AD4DF}" type="presOf" srcId="{3A134209-AC24-4109-8274-26083F25C087}" destId="{6FA1DC56-2AD3-4A73-AA8A-74E746BF84CD}" srcOrd="0" destOrd="0" presId="urn:microsoft.com/office/officeart/2005/8/layout/hierarchy1"/>
    <dgm:cxn modelId="{143B4523-BE9A-4B51-8C48-D7A6B1808C54}" srcId="{BC96FD0E-1914-4F35-BE4F-AA5DEDD0DE5D}" destId="{FF54460E-A58B-48D8-AF16-310AB7495135}" srcOrd="0" destOrd="0" parTransId="{D0AA2819-BA25-4AB7-9FCC-9F65DD025734}" sibTransId="{54E9671A-0613-4E87-AF3E-54920A98431D}"/>
    <dgm:cxn modelId="{B329502A-646B-4FB8-AC51-70BE9AEA8839}" type="presOf" srcId="{BC96FD0E-1914-4F35-BE4F-AA5DEDD0DE5D}" destId="{5519947A-8D47-4C7E-9ACE-E36C0B555BAB}" srcOrd="0" destOrd="0" presId="urn:microsoft.com/office/officeart/2005/8/layout/hierarchy1"/>
    <dgm:cxn modelId="{AF38B1E2-1B75-4484-99ED-407C9F439229}" srcId="{FF54460E-A58B-48D8-AF16-310AB7495135}" destId="{AC3B5C7F-13A6-492E-A864-35BB929B4AAB}" srcOrd="0" destOrd="0" parTransId="{980E7E37-F9AB-4A80-97B1-8BB067D85B9D}" sibTransId="{24EF77BD-86D0-4FD3-AEA2-57CAEC5B8120}"/>
    <dgm:cxn modelId="{A3F146D4-46BF-4930-A8AD-AF88C978B162}" type="presOf" srcId="{A6412F05-E5E1-4CA5-B60C-90AB41F23507}" destId="{3F427DAB-0DA5-4941-88E2-8EA1800B3193}" srcOrd="0" destOrd="0" presId="urn:microsoft.com/office/officeart/2005/8/layout/hierarchy1"/>
    <dgm:cxn modelId="{05295D55-A25A-4FEF-BC65-8CDA64DC4EA2}" type="presOf" srcId="{980E7E37-F9AB-4A80-97B1-8BB067D85B9D}" destId="{455B01F1-91D9-422F-B0A5-495237D7C2F8}" srcOrd="0" destOrd="0" presId="urn:microsoft.com/office/officeart/2005/8/layout/hierarchy1"/>
    <dgm:cxn modelId="{EE3BC859-B85C-4951-9CFD-52BEDA4F85D9}" srcId="{FF54460E-A58B-48D8-AF16-310AB7495135}" destId="{FA2B9159-FB87-44E6-AA4B-325DF4BCED0A}" srcOrd="1" destOrd="0" parTransId="{8C216D73-3DEA-4748-A16C-FC5E5ACDA59C}" sibTransId="{15B66E1E-8C00-47CB-AC33-6EC2A0A0A024}"/>
    <dgm:cxn modelId="{0BB18CBC-FBA1-4A4B-BD2A-D2C8C6F3FF6E}" srcId="{AC3B5C7F-13A6-492E-A864-35BB929B4AAB}" destId="{A6412F05-E5E1-4CA5-B60C-90AB41F23507}" srcOrd="0" destOrd="0" parTransId="{F107BCFC-D692-4123-8994-7EE2247BE57D}" sibTransId="{ED9E3ADA-205E-4A56-8826-EB71E4E8E79D}"/>
    <dgm:cxn modelId="{8DC6A8F4-205E-4297-86FB-0CD0DFFCA0A5}" type="presOf" srcId="{F107BCFC-D692-4123-8994-7EE2247BE57D}" destId="{F4E4CE46-C660-43B7-86FC-D2B3D018115C}" srcOrd="0" destOrd="0" presId="urn:microsoft.com/office/officeart/2005/8/layout/hierarchy1"/>
    <dgm:cxn modelId="{F7647837-0098-4897-9E3F-B4164D9F030C}" type="presOf" srcId="{3D9E2141-ADC8-43E2-8DA6-12F10337241E}" destId="{2FDB3E36-8C83-4BB1-B82A-6C6CDF633A1B}" srcOrd="0" destOrd="0" presId="urn:microsoft.com/office/officeart/2005/8/layout/hierarchy1"/>
    <dgm:cxn modelId="{0DC75615-D1E3-4E27-A429-B2820A5F5998}" type="presOf" srcId="{8C216D73-3DEA-4748-A16C-FC5E5ACDA59C}" destId="{FCFA9EFD-4DDA-4ABA-84A7-D7971D3FE41A}" srcOrd="0" destOrd="0" presId="urn:microsoft.com/office/officeart/2005/8/layout/hierarchy1"/>
    <dgm:cxn modelId="{1F35EA90-98AF-4B4E-8FB0-462914387638}" srcId="{FA2B9159-FB87-44E6-AA4B-325DF4BCED0A}" destId="{3D9E2141-ADC8-43E2-8DA6-12F10337241E}" srcOrd="0" destOrd="0" parTransId="{3A134209-AC24-4109-8274-26083F25C087}" sibTransId="{03778555-BAE3-4571-A596-D62E47517D04}"/>
    <dgm:cxn modelId="{21772C2E-62FA-41DC-B612-8F68F0B8E74A}" type="presOf" srcId="{FF54460E-A58B-48D8-AF16-310AB7495135}" destId="{48148184-69C8-4E46-858F-0ADF91B50580}" srcOrd="0" destOrd="0" presId="urn:microsoft.com/office/officeart/2005/8/layout/hierarchy1"/>
    <dgm:cxn modelId="{CC8CF83A-8FED-4C9A-B325-27554740ED0B}" type="presOf" srcId="{AC3B5C7F-13A6-492E-A864-35BB929B4AAB}" destId="{149306E4-E747-4231-9CD7-212BA342AFE7}" srcOrd="0" destOrd="0" presId="urn:microsoft.com/office/officeart/2005/8/layout/hierarchy1"/>
    <dgm:cxn modelId="{24F37ED2-2863-424F-8C8D-F62221C55A37}" type="presParOf" srcId="{5519947A-8D47-4C7E-9ACE-E36C0B555BAB}" destId="{B1753C1E-839F-4924-BE12-5A28941FB373}" srcOrd="0" destOrd="0" presId="urn:microsoft.com/office/officeart/2005/8/layout/hierarchy1"/>
    <dgm:cxn modelId="{3B8C4E18-CEEC-4353-8C13-3C7371126B16}" type="presParOf" srcId="{B1753C1E-839F-4924-BE12-5A28941FB373}" destId="{A760F193-8DDE-4032-AC5C-FF9B3DA8B59E}" srcOrd="0" destOrd="0" presId="urn:microsoft.com/office/officeart/2005/8/layout/hierarchy1"/>
    <dgm:cxn modelId="{1F2D6CF8-C64B-471C-9941-655B0E970AE4}" type="presParOf" srcId="{A760F193-8DDE-4032-AC5C-FF9B3DA8B59E}" destId="{BFFC79F7-5CAA-4DE7-BC4C-64FE5B651574}" srcOrd="0" destOrd="0" presId="urn:microsoft.com/office/officeart/2005/8/layout/hierarchy1"/>
    <dgm:cxn modelId="{C035EAD7-5BEA-4EFA-81AB-C1CBBD58CA1A}" type="presParOf" srcId="{A760F193-8DDE-4032-AC5C-FF9B3DA8B59E}" destId="{48148184-69C8-4E46-858F-0ADF91B50580}" srcOrd="1" destOrd="0" presId="urn:microsoft.com/office/officeart/2005/8/layout/hierarchy1"/>
    <dgm:cxn modelId="{E2A15A4A-224A-42E7-AE97-6EF0BF150AEB}" type="presParOf" srcId="{B1753C1E-839F-4924-BE12-5A28941FB373}" destId="{6282C4C8-0C01-480E-9A52-D486DF0D04BA}" srcOrd="1" destOrd="0" presId="urn:microsoft.com/office/officeart/2005/8/layout/hierarchy1"/>
    <dgm:cxn modelId="{34E1CE6A-8760-43AF-8533-3380D677DAFB}" type="presParOf" srcId="{6282C4C8-0C01-480E-9A52-D486DF0D04BA}" destId="{455B01F1-91D9-422F-B0A5-495237D7C2F8}" srcOrd="0" destOrd="0" presId="urn:microsoft.com/office/officeart/2005/8/layout/hierarchy1"/>
    <dgm:cxn modelId="{C57BA404-3D19-4E08-93AB-90364D0B83B0}" type="presParOf" srcId="{6282C4C8-0C01-480E-9A52-D486DF0D04BA}" destId="{FB37B550-D4A2-423A-A23F-7527052E6553}" srcOrd="1" destOrd="0" presId="urn:microsoft.com/office/officeart/2005/8/layout/hierarchy1"/>
    <dgm:cxn modelId="{F68E7DB3-CBDE-4D94-BCCE-1481A7475F50}" type="presParOf" srcId="{FB37B550-D4A2-423A-A23F-7527052E6553}" destId="{155AB1EA-2122-4974-97A4-E6604989F169}" srcOrd="0" destOrd="0" presId="urn:microsoft.com/office/officeart/2005/8/layout/hierarchy1"/>
    <dgm:cxn modelId="{024E5BBF-10BC-4A83-9624-CBEE85DB3B3D}" type="presParOf" srcId="{155AB1EA-2122-4974-97A4-E6604989F169}" destId="{A319A4AE-6C75-4997-B47E-A63BDD0F8746}" srcOrd="0" destOrd="0" presId="urn:microsoft.com/office/officeart/2005/8/layout/hierarchy1"/>
    <dgm:cxn modelId="{C7A21720-32FF-462A-A169-8DE490B5DD9C}" type="presParOf" srcId="{155AB1EA-2122-4974-97A4-E6604989F169}" destId="{149306E4-E747-4231-9CD7-212BA342AFE7}" srcOrd="1" destOrd="0" presId="urn:microsoft.com/office/officeart/2005/8/layout/hierarchy1"/>
    <dgm:cxn modelId="{51376FBD-A24E-4BA1-801C-0C3F4C2E9211}" type="presParOf" srcId="{FB37B550-D4A2-423A-A23F-7527052E6553}" destId="{21E6EF75-FC64-4934-A29F-6F9CAF5E7C8B}" srcOrd="1" destOrd="0" presId="urn:microsoft.com/office/officeart/2005/8/layout/hierarchy1"/>
    <dgm:cxn modelId="{E5623073-4E2E-4356-A354-7B966FD153B7}" type="presParOf" srcId="{21E6EF75-FC64-4934-A29F-6F9CAF5E7C8B}" destId="{F4E4CE46-C660-43B7-86FC-D2B3D018115C}" srcOrd="0" destOrd="0" presId="urn:microsoft.com/office/officeart/2005/8/layout/hierarchy1"/>
    <dgm:cxn modelId="{BA636195-02EB-4E71-ADAE-DC44DD7C800B}" type="presParOf" srcId="{21E6EF75-FC64-4934-A29F-6F9CAF5E7C8B}" destId="{41F78D65-440F-444D-8D8A-ABD0839CD6EB}" srcOrd="1" destOrd="0" presId="urn:microsoft.com/office/officeart/2005/8/layout/hierarchy1"/>
    <dgm:cxn modelId="{928A97A0-1B43-4F4E-BF5B-329FECDA13C9}" type="presParOf" srcId="{41F78D65-440F-444D-8D8A-ABD0839CD6EB}" destId="{28EE2F73-074B-448F-A54E-A3FF8180ECA4}" srcOrd="0" destOrd="0" presId="urn:microsoft.com/office/officeart/2005/8/layout/hierarchy1"/>
    <dgm:cxn modelId="{72A35363-2C0D-4F81-83DE-CB898EAEC4E6}" type="presParOf" srcId="{28EE2F73-074B-448F-A54E-A3FF8180ECA4}" destId="{5BAF7F59-4448-4224-A123-F83B030F06C4}" srcOrd="0" destOrd="0" presId="urn:microsoft.com/office/officeart/2005/8/layout/hierarchy1"/>
    <dgm:cxn modelId="{9D265DA9-69AE-466F-AC19-7F636414A8A5}" type="presParOf" srcId="{28EE2F73-074B-448F-A54E-A3FF8180ECA4}" destId="{3F427DAB-0DA5-4941-88E2-8EA1800B3193}" srcOrd="1" destOrd="0" presId="urn:microsoft.com/office/officeart/2005/8/layout/hierarchy1"/>
    <dgm:cxn modelId="{980CD852-54B0-4B42-8BBA-EED06043AAEA}" type="presParOf" srcId="{41F78D65-440F-444D-8D8A-ABD0839CD6EB}" destId="{84326DF9-2F5F-4D0A-9F93-A87F92E4088A}" srcOrd="1" destOrd="0" presId="urn:microsoft.com/office/officeart/2005/8/layout/hierarchy1"/>
    <dgm:cxn modelId="{26545955-4855-4597-9E1D-8A8A9357584B}" type="presParOf" srcId="{6282C4C8-0C01-480E-9A52-D486DF0D04BA}" destId="{FCFA9EFD-4DDA-4ABA-84A7-D7971D3FE41A}" srcOrd="2" destOrd="0" presId="urn:microsoft.com/office/officeart/2005/8/layout/hierarchy1"/>
    <dgm:cxn modelId="{75833CBB-D103-426A-81E2-2F78B0B96637}" type="presParOf" srcId="{6282C4C8-0C01-480E-9A52-D486DF0D04BA}" destId="{403C2EFC-706D-46D0-A181-A31E3F2E1BB9}" srcOrd="3" destOrd="0" presId="urn:microsoft.com/office/officeart/2005/8/layout/hierarchy1"/>
    <dgm:cxn modelId="{94F89E14-B25A-4DEA-97E7-421AB0502103}" type="presParOf" srcId="{403C2EFC-706D-46D0-A181-A31E3F2E1BB9}" destId="{9D2D8972-30A2-45F2-9FC8-42B53B50A1BE}" srcOrd="0" destOrd="0" presId="urn:microsoft.com/office/officeart/2005/8/layout/hierarchy1"/>
    <dgm:cxn modelId="{5D550A64-4E47-4559-9D71-F0EEAFAC7FB3}" type="presParOf" srcId="{9D2D8972-30A2-45F2-9FC8-42B53B50A1BE}" destId="{4922DD84-2772-464B-A5E6-C01757D92819}" srcOrd="0" destOrd="0" presId="urn:microsoft.com/office/officeart/2005/8/layout/hierarchy1"/>
    <dgm:cxn modelId="{265DBB47-56F4-4222-8CE4-7559DA756025}" type="presParOf" srcId="{9D2D8972-30A2-45F2-9FC8-42B53B50A1BE}" destId="{2769A557-EB5F-41A0-98F0-7C5A0B2602C5}" srcOrd="1" destOrd="0" presId="urn:microsoft.com/office/officeart/2005/8/layout/hierarchy1"/>
    <dgm:cxn modelId="{74A39DF2-283F-4F81-A596-9306460BE5C1}" type="presParOf" srcId="{403C2EFC-706D-46D0-A181-A31E3F2E1BB9}" destId="{89AC7298-D5AA-4DC3-9BB4-72BC72C7A7D5}" srcOrd="1" destOrd="0" presId="urn:microsoft.com/office/officeart/2005/8/layout/hierarchy1"/>
    <dgm:cxn modelId="{1294143B-5F8A-487B-9E57-F32B3E87DD0A}" type="presParOf" srcId="{89AC7298-D5AA-4DC3-9BB4-72BC72C7A7D5}" destId="{6FA1DC56-2AD3-4A73-AA8A-74E746BF84CD}" srcOrd="0" destOrd="0" presId="urn:microsoft.com/office/officeart/2005/8/layout/hierarchy1"/>
    <dgm:cxn modelId="{91DE1F49-F85D-483E-AE50-83E0B39CF94D}" type="presParOf" srcId="{89AC7298-D5AA-4DC3-9BB4-72BC72C7A7D5}" destId="{B7ADD187-B025-40AD-9383-AEBE9BDB432F}" srcOrd="1" destOrd="0" presId="urn:microsoft.com/office/officeart/2005/8/layout/hierarchy1"/>
    <dgm:cxn modelId="{5A75DC2A-AFF8-4623-A7B2-3614BC04627E}" type="presParOf" srcId="{B7ADD187-B025-40AD-9383-AEBE9BDB432F}" destId="{9C14805E-06E7-4D47-99F3-A2683F425251}" srcOrd="0" destOrd="0" presId="urn:microsoft.com/office/officeart/2005/8/layout/hierarchy1"/>
    <dgm:cxn modelId="{7D988276-A4FD-446C-BDA5-FC37B25EBD41}" type="presParOf" srcId="{9C14805E-06E7-4D47-99F3-A2683F425251}" destId="{FAB38CEC-58FA-4916-98F6-4E9078382BFA}" srcOrd="0" destOrd="0" presId="urn:microsoft.com/office/officeart/2005/8/layout/hierarchy1"/>
    <dgm:cxn modelId="{CB75CD69-EF34-4311-9E44-EA005824A323}" type="presParOf" srcId="{9C14805E-06E7-4D47-99F3-A2683F425251}" destId="{2FDB3E36-8C83-4BB1-B82A-6C6CDF633A1B}" srcOrd="1" destOrd="0" presId="urn:microsoft.com/office/officeart/2005/8/layout/hierarchy1"/>
    <dgm:cxn modelId="{06CAC991-3041-43F1-8EC8-23A35F8D1983}" type="presParOf" srcId="{B7ADD187-B025-40AD-9383-AEBE9BDB432F}" destId="{6CCDEF13-5169-41BA-B6C0-3F40E8FE1C7B}"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8929D-5247-4E0E-A83E-C6B3588F3C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1B618F5-1D4A-4B8B-8265-EC61A45F6BE3}">
      <dgm:prSet custT="1"/>
      <dgm:spPr>
        <a:solidFill>
          <a:schemeClr val="accent2">
            <a:lumMod val="40000"/>
            <a:lumOff val="60000"/>
          </a:schemeClr>
        </a:solidFill>
      </dgm:spPr>
      <dgm:t>
        <a:bodyPr/>
        <a:lstStyle/>
        <a:p>
          <a:pPr algn="ctr" rtl="0"/>
          <a:r>
            <a:rPr lang="ru-RU" sz="1600" b="0" u="none" dirty="0" smtClean="0">
              <a:solidFill>
                <a:schemeClr val="tx1"/>
              </a:solidFill>
            </a:rPr>
            <a:t>Кризисный уровень</a:t>
          </a:r>
          <a:endParaRPr lang="ru-RU" sz="1600" b="0" u="none" dirty="0">
            <a:solidFill>
              <a:schemeClr val="tx1"/>
            </a:solidFill>
          </a:endParaRPr>
        </a:p>
      </dgm:t>
    </dgm:pt>
    <dgm:pt modelId="{806A25EC-F701-4719-A65C-E14DDA81A4D5}" type="parTrans" cxnId="{4DE62DE2-8B12-472C-9B67-279D5BD60D19}">
      <dgm:prSet/>
      <dgm:spPr/>
      <dgm:t>
        <a:bodyPr/>
        <a:lstStyle/>
        <a:p>
          <a:endParaRPr lang="ru-RU"/>
        </a:p>
      </dgm:t>
    </dgm:pt>
    <dgm:pt modelId="{4EB28F73-0556-4665-A20C-D0C411BAE906}" type="sibTrans" cxnId="{4DE62DE2-8B12-472C-9B67-279D5BD60D19}">
      <dgm:prSet/>
      <dgm:spPr/>
      <dgm:t>
        <a:bodyPr/>
        <a:lstStyle/>
        <a:p>
          <a:endParaRPr lang="ru-RU"/>
        </a:p>
      </dgm:t>
    </dgm:pt>
    <dgm:pt modelId="{257B33A4-01E9-47A4-BAA4-410C754DEED8}">
      <dgm:prSet custT="1"/>
      <dgm:spPr>
        <a:solidFill>
          <a:schemeClr val="accent2">
            <a:lumMod val="40000"/>
            <a:lumOff val="60000"/>
          </a:schemeClr>
        </a:solidFill>
      </dgm:spPr>
      <dgm:t>
        <a:bodyPr/>
        <a:lstStyle/>
        <a:p>
          <a:pPr algn="ctr" rtl="0"/>
          <a:r>
            <a:rPr lang="ru-RU" sz="1600" dirty="0" smtClean="0">
              <a:solidFill>
                <a:schemeClr val="tx1"/>
              </a:solidFill>
            </a:rPr>
            <a:t>Специализированная помощь</a:t>
          </a:r>
          <a:r>
            <a:rPr lang="ru-RU" sz="1700" dirty="0" smtClean="0">
              <a:solidFill>
                <a:schemeClr val="tx1"/>
              </a:solidFill>
            </a:rPr>
            <a:t/>
          </a:r>
          <a:br>
            <a:rPr lang="ru-RU" sz="1700" dirty="0" smtClean="0">
              <a:solidFill>
                <a:schemeClr val="tx1"/>
              </a:solidFill>
            </a:rPr>
          </a:br>
          <a:endParaRPr lang="ru-RU" sz="1700" dirty="0">
            <a:solidFill>
              <a:schemeClr val="tx1"/>
            </a:solidFill>
          </a:endParaRPr>
        </a:p>
      </dgm:t>
    </dgm:pt>
    <dgm:pt modelId="{4F39913D-348C-4AA5-9B4A-B8729A859B96}" type="parTrans" cxnId="{9FFB5933-CF69-4701-B916-78F1D7D3FA4C}">
      <dgm:prSet/>
      <dgm:spPr/>
      <dgm:t>
        <a:bodyPr/>
        <a:lstStyle/>
        <a:p>
          <a:endParaRPr lang="ru-RU"/>
        </a:p>
      </dgm:t>
    </dgm:pt>
    <dgm:pt modelId="{BEDBBB00-F8AD-47A6-B44E-D066455DF4E8}" type="sibTrans" cxnId="{9FFB5933-CF69-4701-B916-78F1D7D3FA4C}">
      <dgm:prSet/>
      <dgm:spPr/>
      <dgm:t>
        <a:bodyPr/>
        <a:lstStyle/>
        <a:p>
          <a:endParaRPr lang="ru-RU"/>
        </a:p>
      </dgm:t>
    </dgm:pt>
    <dgm:pt modelId="{EB6E44E2-B560-4D02-8B4A-26F9DCF1DFA3}">
      <dgm:prSet custT="1"/>
      <dgm:spPr>
        <a:solidFill>
          <a:schemeClr val="accent2">
            <a:lumMod val="40000"/>
            <a:lumOff val="60000"/>
          </a:schemeClr>
        </a:solidFill>
      </dgm:spPr>
      <dgm:t>
        <a:bodyPr/>
        <a:lstStyle/>
        <a:p>
          <a:pPr algn="ctr" rtl="0"/>
          <a:r>
            <a:rPr lang="ru-RU" sz="1600" dirty="0" err="1" smtClean="0">
              <a:solidFill>
                <a:schemeClr val="tx1"/>
              </a:solidFill>
            </a:rPr>
            <a:t>Узкопрофильные</a:t>
          </a:r>
          <a:r>
            <a:rPr lang="ru-RU" sz="1600" dirty="0" smtClean="0">
              <a:solidFill>
                <a:schemeClr val="tx1"/>
              </a:solidFill>
            </a:rPr>
            <a:t> специалисты</a:t>
          </a:r>
          <a:endParaRPr lang="ru-RU" sz="1600" dirty="0">
            <a:solidFill>
              <a:schemeClr val="tx1"/>
            </a:solidFill>
          </a:endParaRPr>
        </a:p>
      </dgm:t>
    </dgm:pt>
    <dgm:pt modelId="{84E272F1-679E-4338-B6A0-4879A2BD5EB7}" type="parTrans" cxnId="{8E4BE9C6-2023-46E5-A593-4008A66B415E}">
      <dgm:prSet/>
      <dgm:spPr/>
      <dgm:t>
        <a:bodyPr/>
        <a:lstStyle/>
        <a:p>
          <a:endParaRPr lang="ru-RU"/>
        </a:p>
      </dgm:t>
    </dgm:pt>
    <dgm:pt modelId="{53C6A485-FE60-452F-9ACF-5700D249C58A}" type="sibTrans" cxnId="{8E4BE9C6-2023-46E5-A593-4008A66B415E}">
      <dgm:prSet/>
      <dgm:spPr/>
      <dgm:t>
        <a:bodyPr/>
        <a:lstStyle/>
        <a:p>
          <a:endParaRPr lang="ru-RU"/>
        </a:p>
      </dgm:t>
    </dgm:pt>
    <dgm:pt modelId="{28338C7E-F424-41C2-B7D9-36343A09A03F}">
      <dgm:prSet custT="1"/>
      <dgm:spPr>
        <a:solidFill>
          <a:schemeClr val="accent2">
            <a:lumMod val="40000"/>
            <a:lumOff val="60000"/>
          </a:schemeClr>
        </a:solidFill>
      </dgm:spPr>
      <dgm:t>
        <a:bodyPr/>
        <a:lstStyle/>
        <a:p>
          <a:pPr algn="ctr"/>
          <a:r>
            <a:rPr lang="ru-RU" sz="1600" dirty="0" smtClean="0">
              <a:solidFill>
                <a:schemeClr val="tx1"/>
              </a:solidFill>
            </a:rPr>
            <a:t>Интенсивность сопровождения</a:t>
          </a:r>
          <a:endParaRPr lang="ru-RU" sz="1600" dirty="0">
            <a:solidFill>
              <a:schemeClr val="tx1"/>
            </a:solidFill>
          </a:endParaRPr>
        </a:p>
      </dgm:t>
    </dgm:pt>
    <dgm:pt modelId="{D13EBE0A-B911-483F-8066-9ED73F1B73A1}" type="parTrans" cxnId="{595B9D7F-2604-4411-B14E-67A008F1BDC9}">
      <dgm:prSet/>
      <dgm:spPr/>
      <dgm:t>
        <a:bodyPr/>
        <a:lstStyle/>
        <a:p>
          <a:endParaRPr lang="ru-RU"/>
        </a:p>
      </dgm:t>
    </dgm:pt>
    <dgm:pt modelId="{7B82A31C-8FF0-4A5F-920D-1CDF7642BA61}" type="sibTrans" cxnId="{595B9D7F-2604-4411-B14E-67A008F1BDC9}">
      <dgm:prSet/>
      <dgm:spPr/>
      <dgm:t>
        <a:bodyPr/>
        <a:lstStyle/>
        <a:p>
          <a:endParaRPr lang="ru-RU"/>
        </a:p>
      </dgm:t>
    </dgm:pt>
    <dgm:pt modelId="{52DE6FDE-5515-47DF-A59F-46BEFC2A190C}">
      <dgm:prSet custT="1"/>
      <dgm:spPr>
        <a:solidFill>
          <a:schemeClr val="accent2">
            <a:lumMod val="40000"/>
            <a:lumOff val="60000"/>
          </a:schemeClr>
        </a:solidFill>
      </dgm:spPr>
      <dgm:t>
        <a:bodyPr/>
        <a:lstStyle/>
        <a:p>
          <a:pPr algn="ctr"/>
          <a:r>
            <a:rPr lang="ru-RU" sz="1600" dirty="0" err="1" smtClean="0">
              <a:solidFill>
                <a:schemeClr val="tx1"/>
              </a:solidFill>
            </a:rPr>
            <a:t>Психокоррекционные</a:t>
          </a:r>
          <a:r>
            <a:rPr lang="ru-RU" sz="1600" dirty="0" smtClean="0">
              <a:solidFill>
                <a:schemeClr val="tx1"/>
              </a:solidFill>
            </a:rPr>
            <a:t> мероприятия</a:t>
          </a:r>
          <a:endParaRPr lang="ru-RU" sz="1600" dirty="0">
            <a:solidFill>
              <a:schemeClr val="tx1"/>
            </a:solidFill>
          </a:endParaRPr>
        </a:p>
      </dgm:t>
    </dgm:pt>
    <dgm:pt modelId="{0F68EBCE-9582-4CC4-8F45-0DC0A5B6DEB2}" type="parTrans" cxnId="{2A8C01C8-2853-4805-859F-62CD5C7A1D7A}">
      <dgm:prSet/>
      <dgm:spPr/>
      <dgm:t>
        <a:bodyPr/>
        <a:lstStyle/>
        <a:p>
          <a:endParaRPr lang="ru-RU"/>
        </a:p>
      </dgm:t>
    </dgm:pt>
    <dgm:pt modelId="{E2327FE5-8B7D-4A04-AF75-184A0749C027}" type="sibTrans" cxnId="{2A8C01C8-2853-4805-859F-62CD5C7A1D7A}">
      <dgm:prSet/>
      <dgm:spPr/>
      <dgm:t>
        <a:bodyPr/>
        <a:lstStyle/>
        <a:p>
          <a:endParaRPr lang="ru-RU"/>
        </a:p>
      </dgm:t>
    </dgm:pt>
    <dgm:pt modelId="{95C9CA7F-E389-4DA0-A417-E3329B91F5C4}" type="pres">
      <dgm:prSet presAssocID="{C438929D-5247-4E0E-A83E-C6B3588F3C75}" presName="linear" presStyleCnt="0">
        <dgm:presLayoutVars>
          <dgm:animLvl val="lvl"/>
          <dgm:resizeHandles val="exact"/>
        </dgm:presLayoutVars>
      </dgm:prSet>
      <dgm:spPr/>
      <dgm:t>
        <a:bodyPr/>
        <a:lstStyle/>
        <a:p>
          <a:endParaRPr lang="ru-RU"/>
        </a:p>
      </dgm:t>
    </dgm:pt>
    <dgm:pt modelId="{EE397D80-C9CF-425A-BB43-45C71AB870BB}" type="pres">
      <dgm:prSet presAssocID="{E1B618F5-1D4A-4B8B-8265-EC61A45F6BE3}" presName="parentText" presStyleLbl="node1" presStyleIdx="0" presStyleCnt="5" custScaleX="88361" custScaleY="91844" custLinFactY="18337" custLinFactNeighborX="176" custLinFactNeighborY="100000">
        <dgm:presLayoutVars>
          <dgm:chMax val="0"/>
          <dgm:bulletEnabled val="1"/>
        </dgm:presLayoutVars>
      </dgm:prSet>
      <dgm:spPr/>
      <dgm:t>
        <a:bodyPr/>
        <a:lstStyle/>
        <a:p>
          <a:endParaRPr lang="ru-RU"/>
        </a:p>
      </dgm:t>
    </dgm:pt>
    <dgm:pt modelId="{DAD05FA5-4D1D-4CE3-9A61-D3E7C2502F0E}" type="pres">
      <dgm:prSet presAssocID="{4EB28F73-0556-4665-A20C-D0C411BAE906}" presName="spacer" presStyleCnt="0"/>
      <dgm:spPr/>
    </dgm:pt>
    <dgm:pt modelId="{7CE0644A-875D-4FA5-B6E4-CE6FFB1FAA8E}" type="pres">
      <dgm:prSet presAssocID="{257B33A4-01E9-47A4-BAA4-410C754DEED8}" presName="parentText" presStyleLbl="node1" presStyleIdx="1" presStyleCnt="5" custScaleX="93873" custScaleY="85841" custLinFactY="11378" custLinFactNeighborX="484" custLinFactNeighborY="100000">
        <dgm:presLayoutVars>
          <dgm:chMax val="0"/>
          <dgm:bulletEnabled val="1"/>
        </dgm:presLayoutVars>
      </dgm:prSet>
      <dgm:spPr/>
      <dgm:t>
        <a:bodyPr/>
        <a:lstStyle/>
        <a:p>
          <a:endParaRPr lang="ru-RU"/>
        </a:p>
      </dgm:t>
    </dgm:pt>
    <dgm:pt modelId="{7BD0D44C-1061-45CB-B31D-1D85E4E20501}" type="pres">
      <dgm:prSet presAssocID="{BEDBBB00-F8AD-47A6-B44E-D066455DF4E8}" presName="spacer" presStyleCnt="0"/>
      <dgm:spPr/>
    </dgm:pt>
    <dgm:pt modelId="{B9E8C414-C445-47BE-B9F2-E07470643B2B}" type="pres">
      <dgm:prSet presAssocID="{28338C7E-F424-41C2-B7D9-36343A09A03F}" presName="parentText" presStyleLbl="node1" presStyleIdx="2" presStyleCnt="5" custScaleX="92905" custScaleY="94855" custLinFactY="7865" custLinFactNeighborX="484" custLinFactNeighborY="100000">
        <dgm:presLayoutVars>
          <dgm:chMax val="0"/>
          <dgm:bulletEnabled val="1"/>
        </dgm:presLayoutVars>
      </dgm:prSet>
      <dgm:spPr/>
      <dgm:t>
        <a:bodyPr/>
        <a:lstStyle/>
        <a:p>
          <a:endParaRPr lang="ru-RU"/>
        </a:p>
      </dgm:t>
    </dgm:pt>
    <dgm:pt modelId="{A5341066-6242-48E4-8050-66E9C8DE3726}" type="pres">
      <dgm:prSet presAssocID="{7B82A31C-8FF0-4A5F-920D-1CDF7642BA61}" presName="spacer" presStyleCnt="0"/>
      <dgm:spPr/>
    </dgm:pt>
    <dgm:pt modelId="{C646371A-1A10-46C2-85FB-DE1860768125}" type="pres">
      <dgm:prSet presAssocID="{EB6E44E2-B560-4D02-8B4A-26F9DCF1DFA3}" presName="parentText" presStyleLbl="node1" presStyleIdx="3" presStyleCnt="5" custScaleY="89529" custLinFactNeighborX="484" custLinFactNeighborY="86219">
        <dgm:presLayoutVars>
          <dgm:chMax val="0"/>
          <dgm:bulletEnabled val="1"/>
        </dgm:presLayoutVars>
      </dgm:prSet>
      <dgm:spPr/>
      <dgm:t>
        <a:bodyPr/>
        <a:lstStyle/>
        <a:p>
          <a:endParaRPr lang="ru-RU"/>
        </a:p>
      </dgm:t>
    </dgm:pt>
    <dgm:pt modelId="{033AD825-99E2-4655-B0D9-5139B80C5477}" type="pres">
      <dgm:prSet presAssocID="{53C6A485-FE60-452F-9ACF-5700D249C58A}" presName="spacer" presStyleCnt="0"/>
      <dgm:spPr/>
    </dgm:pt>
    <dgm:pt modelId="{55B50A40-6DF9-424D-9FFE-E18FF9B350F6}" type="pres">
      <dgm:prSet presAssocID="{52DE6FDE-5515-47DF-A59F-46BEFC2A190C}" presName="parentText" presStyleLbl="node1" presStyleIdx="4" presStyleCnt="5" custScaleY="100426" custLinFactY="46786" custLinFactNeighborX="484" custLinFactNeighborY="100000">
        <dgm:presLayoutVars>
          <dgm:chMax val="0"/>
          <dgm:bulletEnabled val="1"/>
        </dgm:presLayoutVars>
      </dgm:prSet>
      <dgm:spPr/>
      <dgm:t>
        <a:bodyPr/>
        <a:lstStyle/>
        <a:p>
          <a:endParaRPr lang="ru-RU"/>
        </a:p>
      </dgm:t>
    </dgm:pt>
  </dgm:ptLst>
  <dgm:cxnLst>
    <dgm:cxn modelId="{8E4BE9C6-2023-46E5-A593-4008A66B415E}" srcId="{C438929D-5247-4E0E-A83E-C6B3588F3C75}" destId="{EB6E44E2-B560-4D02-8B4A-26F9DCF1DFA3}" srcOrd="3" destOrd="0" parTransId="{84E272F1-679E-4338-B6A0-4879A2BD5EB7}" sibTransId="{53C6A485-FE60-452F-9ACF-5700D249C58A}"/>
    <dgm:cxn modelId="{595B9D7F-2604-4411-B14E-67A008F1BDC9}" srcId="{C438929D-5247-4E0E-A83E-C6B3588F3C75}" destId="{28338C7E-F424-41C2-B7D9-36343A09A03F}" srcOrd="2" destOrd="0" parTransId="{D13EBE0A-B911-483F-8066-9ED73F1B73A1}" sibTransId="{7B82A31C-8FF0-4A5F-920D-1CDF7642BA61}"/>
    <dgm:cxn modelId="{4DE62DE2-8B12-472C-9B67-279D5BD60D19}" srcId="{C438929D-5247-4E0E-A83E-C6B3588F3C75}" destId="{E1B618F5-1D4A-4B8B-8265-EC61A45F6BE3}" srcOrd="0" destOrd="0" parTransId="{806A25EC-F701-4719-A65C-E14DDA81A4D5}" sibTransId="{4EB28F73-0556-4665-A20C-D0C411BAE906}"/>
    <dgm:cxn modelId="{081F1E86-955C-4E75-88C9-57F10B0BF2C9}" type="presOf" srcId="{E1B618F5-1D4A-4B8B-8265-EC61A45F6BE3}" destId="{EE397D80-C9CF-425A-BB43-45C71AB870BB}" srcOrd="0" destOrd="0" presId="urn:microsoft.com/office/officeart/2005/8/layout/vList2"/>
    <dgm:cxn modelId="{1030BEFF-97DF-4C21-B8BD-735C26F6BD7D}" type="presOf" srcId="{52DE6FDE-5515-47DF-A59F-46BEFC2A190C}" destId="{55B50A40-6DF9-424D-9FFE-E18FF9B350F6}" srcOrd="0" destOrd="0" presId="urn:microsoft.com/office/officeart/2005/8/layout/vList2"/>
    <dgm:cxn modelId="{B8507A4D-9EBB-4E85-A258-C50827E59BD6}" type="presOf" srcId="{C438929D-5247-4E0E-A83E-C6B3588F3C75}" destId="{95C9CA7F-E389-4DA0-A417-E3329B91F5C4}" srcOrd="0" destOrd="0" presId="urn:microsoft.com/office/officeart/2005/8/layout/vList2"/>
    <dgm:cxn modelId="{F47B05EE-1FE3-4BD2-B7EF-D3BBBDDCA8CD}" type="presOf" srcId="{257B33A4-01E9-47A4-BAA4-410C754DEED8}" destId="{7CE0644A-875D-4FA5-B6E4-CE6FFB1FAA8E}" srcOrd="0" destOrd="0" presId="urn:microsoft.com/office/officeart/2005/8/layout/vList2"/>
    <dgm:cxn modelId="{9FFB5933-CF69-4701-B916-78F1D7D3FA4C}" srcId="{C438929D-5247-4E0E-A83E-C6B3588F3C75}" destId="{257B33A4-01E9-47A4-BAA4-410C754DEED8}" srcOrd="1" destOrd="0" parTransId="{4F39913D-348C-4AA5-9B4A-B8729A859B96}" sibTransId="{BEDBBB00-F8AD-47A6-B44E-D066455DF4E8}"/>
    <dgm:cxn modelId="{4B3C8A63-6171-4014-88AD-E1D2CB74F4D4}" type="presOf" srcId="{EB6E44E2-B560-4D02-8B4A-26F9DCF1DFA3}" destId="{C646371A-1A10-46C2-85FB-DE1860768125}" srcOrd="0" destOrd="0" presId="urn:microsoft.com/office/officeart/2005/8/layout/vList2"/>
    <dgm:cxn modelId="{7CB989FF-721E-4015-9927-85A815DC1982}" type="presOf" srcId="{28338C7E-F424-41C2-B7D9-36343A09A03F}" destId="{B9E8C414-C445-47BE-B9F2-E07470643B2B}" srcOrd="0" destOrd="0" presId="urn:microsoft.com/office/officeart/2005/8/layout/vList2"/>
    <dgm:cxn modelId="{2A8C01C8-2853-4805-859F-62CD5C7A1D7A}" srcId="{C438929D-5247-4E0E-A83E-C6B3588F3C75}" destId="{52DE6FDE-5515-47DF-A59F-46BEFC2A190C}" srcOrd="4" destOrd="0" parTransId="{0F68EBCE-9582-4CC4-8F45-0DC0A5B6DEB2}" sibTransId="{E2327FE5-8B7D-4A04-AF75-184A0749C027}"/>
    <dgm:cxn modelId="{AB518A2A-9F3D-4C5B-8246-02B9D04F15ED}" type="presParOf" srcId="{95C9CA7F-E389-4DA0-A417-E3329B91F5C4}" destId="{EE397D80-C9CF-425A-BB43-45C71AB870BB}" srcOrd="0" destOrd="0" presId="urn:microsoft.com/office/officeart/2005/8/layout/vList2"/>
    <dgm:cxn modelId="{7BB82BEC-0264-4DA9-8D04-A0268FED3053}" type="presParOf" srcId="{95C9CA7F-E389-4DA0-A417-E3329B91F5C4}" destId="{DAD05FA5-4D1D-4CE3-9A61-D3E7C2502F0E}" srcOrd="1" destOrd="0" presId="urn:microsoft.com/office/officeart/2005/8/layout/vList2"/>
    <dgm:cxn modelId="{62B95F76-9E33-4F50-9669-04920D6A4C1A}" type="presParOf" srcId="{95C9CA7F-E389-4DA0-A417-E3329B91F5C4}" destId="{7CE0644A-875D-4FA5-B6E4-CE6FFB1FAA8E}" srcOrd="2" destOrd="0" presId="urn:microsoft.com/office/officeart/2005/8/layout/vList2"/>
    <dgm:cxn modelId="{22CF4CD3-6790-4E65-B009-4320B03F93F5}" type="presParOf" srcId="{95C9CA7F-E389-4DA0-A417-E3329B91F5C4}" destId="{7BD0D44C-1061-45CB-B31D-1D85E4E20501}" srcOrd="3" destOrd="0" presId="urn:microsoft.com/office/officeart/2005/8/layout/vList2"/>
    <dgm:cxn modelId="{489D21DE-0C9A-48AA-B42E-7275281417E5}" type="presParOf" srcId="{95C9CA7F-E389-4DA0-A417-E3329B91F5C4}" destId="{B9E8C414-C445-47BE-B9F2-E07470643B2B}" srcOrd="4" destOrd="0" presId="urn:microsoft.com/office/officeart/2005/8/layout/vList2"/>
    <dgm:cxn modelId="{601F8392-3E59-4E65-A440-A607D5BFAC4B}" type="presParOf" srcId="{95C9CA7F-E389-4DA0-A417-E3329B91F5C4}" destId="{A5341066-6242-48E4-8050-66E9C8DE3726}" srcOrd="5" destOrd="0" presId="urn:microsoft.com/office/officeart/2005/8/layout/vList2"/>
    <dgm:cxn modelId="{46683196-E320-464A-A725-276CE91EE00C}" type="presParOf" srcId="{95C9CA7F-E389-4DA0-A417-E3329B91F5C4}" destId="{C646371A-1A10-46C2-85FB-DE1860768125}" srcOrd="6" destOrd="0" presId="urn:microsoft.com/office/officeart/2005/8/layout/vList2"/>
    <dgm:cxn modelId="{6FE62F05-36A8-4892-A77B-20B8911D1D66}" type="presParOf" srcId="{95C9CA7F-E389-4DA0-A417-E3329B91F5C4}" destId="{033AD825-99E2-4655-B0D9-5139B80C5477}" srcOrd="7" destOrd="0" presId="urn:microsoft.com/office/officeart/2005/8/layout/vList2"/>
    <dgm:cxn modelId="{638EBF9A-CBC1-4610-AB1F-0774B387F1C9}" type="presParOf" srcId="{95C9CA7F-E389-4DA0-A417-E3329B91F5C4}" destId="{55B50A40-6DF9-424D-9FFE-E18FF9B350F6}" srcOrd="8"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38929D-5247-4E0E-A83E-C6B3588F3C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1B618F5-1D4A-4B8B-8265-EC61A45F6BE3}">
      <dgm:prSet custT="1"/>
      <dgm:spPr>
        <a:solidFill>
          <a:schemeClr val="accent1">
            <a:lumMod val="60000"/>
            <a:lumOff val="40000"/>
          </a:schemeClr>
        </a:solidFill>
      </dgm:spPr>
      <dgm:t>
        <a:bodyPr/>
        <a:lstStyle/>
        <a:p>
          <a:pPr algn="ctr" rtl="0"/>
          <a:r>
            <a:rPr lang="ru-RU" sz="1600" b="0" u="none" dirty="0" smtClean="0">
              <a:solidFill>
                <a:schemeClr val="tx1"/>
              </a:solidFill>
              <a:latin typeface="+mn-lt"/>
              <a:cs typeface="Calibri" pitchFamily="34" charset="0"/>
            </a:rPr>
            <a:t>Экстренный уровень</a:t>
          </a:r>
          <a:endParaRPr lang="ru-RU" sz="1600" b="0" u="none" dirty="0">
            <a:solidFill>
              <a:schemeClr val="tx1"/>
            </a:solidFill>
            <a:latin typeface="+mn-lt"/>
            <a:cs typeface="Calibri" pitchFamily="34" charset="0"/>
          </a:endParaRPr>
        </a:p>
      </dgm:t>
    </dgm:pt>
    <dgm:pt modelId="{806A25EC-F701-4719-A65C-E14DDA81A4D5}" type="parTrans" cxnId="{4DE62DE2-8B12-472C-9B67-279D5BD60D19}">
      <dgm:prSet/>
      <dgm:spPr/>
      <dgm:t>
        <a:bodyPr/>
        <a:lstStyle/>
        <a:p>
          <a:endParaRPr lang="ru-RU"/>
        </a:p>
      </dgm:t>
    </dgm:pt>
    <dgm:pt modelId="{4EB28F73-0556-4665-A20C-D0C411BAE906}" type="sibTrans" cxnId="{4DE62DE2-8B12-472C-9B67-279D5BD60D19}">
      <dgm:prSet/>
      <dgm:spPr/>
      <dgm:t>
        <a:bodyPr/>
        <a:lstStyle/>
        <a:p>
          <a:endParaRPr lang="ru-RU"/>
        </a:p>
      </dgm:t>
    </dgm:pt>
    <dgm:pt modelId="{257B33A4-01E9-47A4-BAA4-410C754DEED8}">
      <dgm:prSet custT="1"/>
      <dgm:spPr>
        <a:solidFill>
          <a:schemeClr val="accent1">
            <a:lumMod val="60000"/>
            <a:lumOff val="40000"/>
          </a:schemeClr>
        </a:solidFill>
      </dgm:spPr>
      <dgm:t>
        <a:bodyPr/>
        <a:lstStyle/>
        <a:p>
          <a:pPr algn="ctr" rtl="0"/>
          <a:r>
            <a:rPr lang="ru-RU" sz="1600" dirty="0" smtClean="0">
              <a:solidFill>
                <a:schemeClr val="tx1"/>
              </a:solidFill>
              <a:latin typeface="+mn-lt"/>
              <a:cs typeface="Calibri" pitchFamily="34" charset="0"/>
            </a:rPr>
            <a:t>Выезд в семью в составе педагога</a:t>
          </a:r>
          <a:br>
            <a:rPr lang="ru-RU" sz="1600" dirty="0" smtClean="0">
              <a:solidFill>
                <a:schemeClr val="tx1"/>
              </a:solidFill>
              <a:latin typeface="+mn-lt"/>
              <a:cs typeface="Calibri" pitchFamily="34" charset="0"/>
            </a:rPr>
          </a:br>
          <a:r>
            <a:rPr lang="ru-RU" sz="1600" dirty="0" smtClean="0">
              <a:solidFill>
                <a:schemeClr val="tx1"/>
              </a:solidFill>
              <a:latin typeface="+mn-lt"/>
              <a:cs typeface="Calibri" pitchFamily="34" charset="0"/>
            </a:rPr>
            <a:t>-психолога</a:t>
          </a:r>
          <a:br>
            <a:rPr lang="ru-RU" sz="1600" dirty="0" smtClean="0">
              <a:solidFill>
                <a:schemeClr val="tx1"/>
              </a:solidFill>
              <a:latin typeface="+mn-lt"/>
              <a:cs typeface="Calibri" pitchFamily="34" charset="0"/>
            </a:rPr>
          </a:br>
          <a:r>
            <a:rPr lang="ru-RU" sz="1600" dirty="0" smtClean="0">
              <a:solidFill>
                <a:schemeClr val="tx1"/>
              </a:solidFill>
              <a:latin typeface="+mn-lt"/>
              <a:cs typeface="Calibri" pitchFamily="34" charset="0"/>
            </a:rPr>
            <a:t>, медика,</a:t>
          </a:r>
          <a:br>
            <a:rPr lang="ru-RU" sz="1600" dirty="0" smtClean="0">
              <a:solidFill>
                <a:schemeClr val="tx1"/>
              </a:solidFill>
              <a:latin typeface="+mn-lt"/>
              <a:cs typeface="Calibri" pitchFamily="34" charset="0"/>
            </a:rPr>
          </a:br>
          <a:r>
            <a:rPr lang="ru-RU" sz="1600" dirty="0" smtClean="0">
              <a:solidFill>
                <a:schemeClr val="tx1"/>
              </a:solidFill>
              <a:latin typeface="+mn-lt"/>
              <a:cs typeface="Calibri" pitchFamily="34" charset="0"/>
            </a:rPr>
            <a:t>юриста</a:t>
          </a:r>
          <a:r>
            <a:rPr lang="ru-RU" sz="1600" dirty="0" smtClean="0">
              <a:latin typeface="+mn-lt"/>
              <a:cs typeface="Calibri" pitchFamily="34" charset="0"/>
            </a:rPr>
            <a:t> </a:t>
          </a:r>
          <a:endParaRPr lang="ru-RU" sz="1600" dirty="0">
            <a:latin typeface="+mn-lt"/>
            <a:cs typeface="Calibri" pitchFamily="34" charset="0"/>
          </a:endParaRPr>
        </a:p>
      </dgm:t>
    </dgm:pt>
    <dgm:pt modelId="{4F39913D-348C-4AA5-9B4A-B8729A859B96}" type="parTrans" cxnId="{9FFB5933-CF69-4701-B916-78F1D7D3FA4C}">
      <dgm:prSet/>
      <dgm:spPr/>
      <dgm:t>
        <a:bodyPr/>
        <a:lstStyle/>
        <a:p>
          <a:endParaRPr lang="ru-RU"/>
        </a:p>
      </dgm:t>
    </dgm:pt>
    <dgm:pt modelId="{BEDBBB00-F8AD-47A6-B44E-D066455DF4E8}" type="sibTrans" cxnId="{9FFB5933-CF69-4701-B916-78F1D7D3FA4C}">
      <dgm:prSet/>
      <dgm:spPr/>
      <dgm:t>
        <a:bodyPr/>
        <a:lstStyle/>
        <a:p>
          <a:endParaRPr lang="ru-RU"/>
        </a:p>
      </dgm:t>
    </dgm:pt>
    <dgm:pt modelId="{EB6E44E2-B560-4D02-8B4A-26F9DCF1DFA3}">
      <dgm:prSet custT="1"/>
      <dgm:spPr>
        <a:solidFill>
          <a:schemeClr val="accent1">
            <a:lumMod val="60000"/>
            <a:lumOff val="40000"/>
          </a:schemeClr>
        </a:solidFill>
      </dgm:spPr>
      <dgm:t>
        <a:bodyPr/>
        <a:lstStyle/>
        <a:p>
          <a:pPr algn="ctr" rtl="0">
            <a:lnSpc>
              <a:spcPct val="100000"/>
            </a:lnSpc>
          </a:pPr>
          <a:endParaRPr lang="ru-RU" sz="1600" dirty="0" smtClean="0">
            <a:solidFill>
              <a:schemeClr val="tx1"/>
            </a:solidFill>
            <a:latin typeface="+mn-lt"/>
            <a:cs typeface="Calibri" pitchFamily="34" charset="0"/>
          </a:endParaRPr>
        </a:p>
        <a:p>
          <a:pPr algn="ctr" rtl="0">
            <a:lnSpc>
              <a:spcPct val="100000"/>
            </a:lnSpc>
          </a:pPr>
          <a:r>
            <a:rPr lang="ru-RU" sz="1600" dirty="0" smtClean="0">
              <a:solidFill>
                <a:schemeClr val="tx1"/>
              </a:solidFill>
              <a:latin typeface="+mn-lt"/>
              <a:cs typeface="Calibri" pitchFamily="34" charset="0"/>
            </a:rPr>
            <a:t>Индивидуальное</a:t>
          </a:r>
        </a:p>
        <a:p>
          <a:pPr algn="ctr" rtl="0">
            <a:lnSpc>
              <a:spcPct val="100000"/>
            </a:lnSpc>
          </a:pPr>
          <a:r>
            <a:rPr lang="ru-RU" sz="1600" dirty="0" smtClean="0">
              <a:solidFill>
                <a:schemeClr val="tx1"/>
              </a:solidFill>
              <a:latin typeface="+mn-lt"/>
              <a:cs typeface="Calibri" pitchFamily="34" charset="0"/>
            </a:rPr>
            <a:t/>
          </a:r>
          <a:br>
            <a:rPr lang="ru-RU" sz="1600" dirty="0" smtClean="0">
              <a:solidFill>
                <a:schemeClr val="tx1"/>
              </a:solidFill>
              <a:latin typeface="+mn-lt"/>
              <a:cs typeface="Calibri" pitchFamily="34" charset="0"/>
            </a:rPr>
          </a:br>
          <a:r>
            <a:rPr lang="ru-RU" sz="1600" dirty="0" smtClean="0">
              <a:solidFill>
                <a:schemeClr val="tx1"/>
              </a:solidFill>
              <a:latin typeface="+mn-lt"/>
              <a:cs typeface="Calibri" pitchFamily="34" charset="0"/>
            </a:rPr>
            <a:t>консультирование</a:t>
          </a:r>
          <a:r>
            <a:rPr lang="ru-RU" sz="1600" dirty="0" smtClean="0">
              <a:solidFill>
                <a:schemeClr val="tx1"/>
              </a:solidFill>
              <a:latin typeface="Calibri" pitchFamily="34" charset="0"/>
              <a:cs typeface="Calibri" pitchFamily="34" charset="0"/>
            </a:rPr>
            <a:t/>
          </a:r>
          <a:br>
            <a:rPr lang="ru-RU" sz="1600" dirty="0" smtClean="0">
              <a:solidFill>
                <a:schemeClr val="tx1"/>
              </a:solidFill>
              <a:latin typeface="Calibri" pitchFamily="34" charset="0"/>
              <a:cs typeface="Calibri" pitchFamily="34" charset="0"/>
            </a:rPr>
          </a:br>
          <a:r>
            <a:rPr lang="ru-RU" sz="1600" dirty="0" smtClean="0">
              <a:solidFill>
                <a:schemeClr val="tx1"/>
              </a:solidFill>
              <a:latin typeface="Calibri" pitchFamily="34" charset="0"/>
              <a:cs typeface="Calibri" pitchFamily="34" charset="0"/>
            </a:rPr>
            <a:t>;</a:t>
          </a:r>
          <a:endParaRPr lang="ru-RU" sz="1600" dirty="0">
            <a:solidFill>
              <a:schemeClr val="tx1"/>
            </a:solidFill>
            <a:latin typeface="Calibri" pitchFamily="34" charset="0"/>
            <a:cs typeface="Calibri" pitchFamily="34" charset="0"/>
          </a:endParaRPr>
        </a:p>
      </dgm:t>
    </dgm:pt>
    <dgm:pt modelId="{84E272F1-679E-4338-B6A0-4879A2BD5EB7}" type="parTrans" cxnId="{8E4BE9C6-2023-46E5-A593-4008A66B415E}">
      <dgm:prSet/>
      <dgm:spPr/>
      <dgm:t>
        <a:bodyPr/>
        <a:lstStyle/>
        <a:p>
          <a:endParaRPr lang="ru-RU"/>
        </a:p>
      </dgm:t>
    </dgm:pt>
    <dgm:pt modelId="{53C6A485-FE60-452F-9ACF-5700D249C58A}" type="sibTrans" cxnId="{8E4BE9C6-2023-46E5-A593-4008A66B415E}">
      <dgm:prSet/>
      <dgm:spPr/>
      <dgm:t>
        <a:bodyPr/>
        <a:lstStyle/>
        <a:p>
          <a:endParaRPr lang="ru-RU"/>
        </a:p>
      </dgm:t>
    </dgm:pt>
    <dgm:pt modelId="{28338C7E-F424-41C2-B7D9-36343A09A03F}">
      <dgm:prSet custT="1"/>
      <dgm:spPr>
        <a:solidFill>
          <a:schemeClr val="accent1">
            <a:lumMod val="60000"/>
            <a:lumOff val="40000"/>
          </a:schemeClr>
        </a:solidFill>
      </dgm:spPr>
      <dgm:t>
        <a:bodyPr/>
        <a:lstStyle/>
        <a:p>
          <a:pPr algn="ctr"/>
          <a:r>
            <a:rPr lang="ru-RU" sz="1600" dirty="0" smtClean="0">
              <a:solidFill>
                <a:schemeClr val="tx1"/>
              </a:solidFill>
              <a:latin typeface="+mn-lt"/>
              <a:cs typeface="Calibri" pitchFamily="34" charset="0"/>
            </a:rPr>
            <a:t>Психодиагностики семейного кризиса</a:t>
          </a:r>
          <a:r>
            <a:rPr lang="ru-RU" sz="1600" dirty="0" smtClean="0">
              <a:solidFill>
                <a:schemeClr val="tx1"/>
              </a:solidFill>
              <a:latin typeface="Calibri" pitchFamily="34" charset="0"/>
              <a:cs typeface="Calibri" pitchFamily="34" charset="0"/>
            </a:rPr>
            <a:t/>
          </a:r>
          <a:br>
            <a:rPr lang="ru-RU" sz="1600" dirty="0" smtClean="0">
              <a:solidFill>
                <a:schemeClr val="tx1"/>
              </a:solidFill>
              <a:latin typeface="Calibri" pitchFamily="34" charset="0"/>
              <a:cs typeface="Calibri" pitchFamily="34" charset="0"/>
            </a:rPr>
          </a:br>
          <a:r>
            <a:rPr lang="ru-RU" sz="500" dirty="0" smtClean="0">
              <a:solidFill>
                <a:schemeClr val="tx1"/>
              </a:solidFill>
            </a:rPr>
            <a:t>;</a:t>
          </a:r>
          <a:endParaRPr lang="ru-RU" sz="500" dirty="0">
            <a:solidFill>
              <a:schemeClr val="tx1"/>
            </a:solidFill>
          </a:endParaRPr>
        </a:p>
      </dgm:t>
    </dgm:pt>
    <dgm:pt modelId="{D13EBE0A-B911-483F-8066-9ED73F1B73A1}" type="parTrans" cxnId="{595B9D7F-2604-4411-B14E-67A008F1BDC9}">
      <dgm:prSet/>
      <dgm:spPr/>
      <dgm:t>
        <a:bodyPr/>
        <a:lstStyle/>
        <a:p>
          <a:endParaRPr lang="ru-RU"/>
        </a:p>
      </dgm:t>
    </dgm:pt>
    <dgm:pt modelId="{7B82A31C-8FF0-4A5F-920D-1CDF7642BA61}" type="sibTrans" cxnId="{595B9D7F-2604-4411-B14E-67A008F1BDC9}">
      <dgm:prSet/>
      <dgm:spPr/>
      <dgm:t>
        <a:bodyPr/>
        <a:lstStyle/>
        <a:p>
          <a:endParaRPr lang="ru-RU"/>
        </a:p>
      </dgm:t>
    </dgm:pt>
    <dgm:pt modelId="{52DE6FDE-5515-47DF-A59F-46BEFC2A190C}">
      <dgm:prSet custT="1"/>
      <dgm:spPr>
        <a:solidFill>
          <a:schemeClr val="accent1">
            <a:lumMod val="60000"/>
            <a:lumOff val="40000"/>
          </a:schemeClr>
        </a:solidFill>
      </dgm:spPr>
      <dgm:t>
        <a:bodyPr/>
        <a:lstStyle/>
        <a:p>
          <a:pPr algn="ctr"/>
          <a:r>
            <a:rPr lang="ru-RU" sz="1600" dirty="0" err="1" smtClean="0">
              <a:solidFill>
                <a:schemeClr val="tx1"/>
              </a:solidFill>
              <a:latin typeface="+mn-lt"/>
              <a:cs typeface="Calibri" pitchFamily="34" charset="0"/>
            </a:rPr>
            <a:t>Психолого</a:t>
          </a:r>
          <a:r>
            <a:rPr lang="ru-RU" sz="1600" dirty="0" smtClean="0">
              <a:solidFill>
                <a:schemeClr val="tx1"/>
              </a:solidFill>
              <a:latin typeface="+mn-lt"/>
              <a:cs typeface="Calibri" pitchFamily="34" charset="0"/>
            </a:rPr>
            <a:t/>
          </a:r>
          <a:br>
            <a:rPr lang="ru-RU" sz="1600" dirty="0" smtClean="0">
              <a:solidFill>
                <a:schemeClr val="tx1"/>
              </a:solidFill>
              <a:latin typeface="+mn-lt"/>
              <a:cs typeface="Calibri" pitchFamily="34" charset="0"/>
            </a:rPr>
          </a:br>
          <a:r>
            <a:rPr lang="ru-RU" sz="1600" dirty="0" smtClean="0">
              <a:solidFill>
                <a:schemeClr val="tx1"/>
              </a:solidFill>
              <a:latin typeface="+mn-lt"/>
              <a:cs typeface="Calibri" pitchFamily="34" charset="0"/>
            </a:rPr>
            <a:t>– педагогическая коррекция</a:t>
          </a:r>
          <a:r>
            <a:rPr lang="ru-RU" sz="1600" dirty="0" smtClean="0">
              <a:solidFill>
                <a:schemeClr val="tx1"/>
              </a:solidFill>
              <a:latin typeface="Calibri" pitchFamily="34" charset="0"/>
              <a:cs typeface="Calibri" pitchFamily="34" charset="0"/>
            </a:rPr>
            <a:t/>
          </a:r>
          <a:br>
            <a:rPr lang="ru-RU" sz="1600" dirty="0" smtClean="0">
              <a:solidFill>
                <a:schemeClr val="tx1"/>
              </a:solidFill>
              <a:latin typeface="Calibri" pitchFamily="34" charset="0"/>
              <a:cs typeface="Calibri" pitchFamily="34" charset="0"/>
            </a:rPr>
          </a:br>
          <a:r>
            <a:rPr lang="ru-RU" sz="1600" dirty="0" smtClean="0">
              <a:solidFill>
                <a:schemeClr val="tx1"/>
              </a:solidFill>
              <a:latin typeface="Calibri" pitchFamily="34" charset="0"/>
              <a:cs typeface="Calibri" pitchFamily="34" charset="0"/>
            </a:rPr>
            <a:t>;</a:t>
          </a:r>
          <a:endParaRPr lang="ru-RU" sz="1600" dirty="0">
            <a:solidFill>
              <a:schemeClr val="tx1"/>
            </a:solidFill>
            <a:latin typeface="Calibri" pitchFamily="34" charset="0"/>
            <a:cs typeface="Calibri" pitchFamily="34" charset="0"/>
          </a:endParaRPr>
        </a:p>
      </dgm:t>
    </dgm:pt>
    <dgm:pt modelId="{0F68EBCE-9582-4CC4-8F45-0DC0A5B6DEB2}" type="parTrans" cxnId="{2A8C01C8-2853-4805-859F-62CD5C7A1D7A}">
      <dgm:prSet/>
      <dgm:spPr/>
      <dgm:t>
        <a:bodyPr/>
        <a:lstStyle/>
        <a:p>
          <a:endParaRPr lang="ru-RU"/>
        </a:p>
      </dgm:t>
    </dgm:pt>
    <dgm:pt modelId="{E2327FE5-8B7D-4A04-AF75-184A0749C027}" type="sibTrans" cxnId="{2A8C01C8-2853-4805-859F-62CD5C7A1D7A}">
      <dgm:prSet/>
      <dgm:spPr/>
      <dgm:t>
        <a:bodyPr/>
        <a:lstStyle/>
        <a:p>
          <a:endParaRPr lang="ru-RU"/>
        </a:p>
      </dgm:t>
    </dgm:pt>
    <dgm:pt modelId="{95C9CA7F-E389-4DA0-A417-E3329B91F5C4}" type="pres">
      <dgm:prSet presAssocID="{C438929D-5247-4E0E-A83E-C6B3588F3C75}" presName="linear" presStyleCnt="0">
        <dgm:presLayoutVars>
          <dgm:animLvl val="lvl"/>
          <dgm:resizeHandles val="exact"/>
        </dgm:presLayoutVars>
      </dgm:prSet>
      <dgm:spPr/>
      <dgm:t>
        <a:bodyPr/>
        <a:lstStyle/>
        <a:p>
          <a:endParaRPr lang="ru-RU"/>
        </a:p>
      </dgm:t>
    </dgm:pt>
    <dgm:pt modelId="{EE397D80-C9CF-425A-BB43-45C71AB870BB}" type="pres">
      <dgm:prSet presAssocID="{E1B618F5-1D4A-4B8B-8265-EC61A45F6BE3}" presName="parentText" presStyleLbl="node1" presStyleIdx="0" presStyleCnt="5" custScaleX="99999" custScaleY="80324" custLinFactY="-10841" custLinFactNeighborX="-1" custLinFactNeighborY="-100000">
        <dgm:presLayoutVars>
          <dgm:chMax val="0"/>
          <dgm:bulletEnabled val="1"/>
        </dgm:presLayoutVars>
      </dgm:prSet>
      <dgm:spPr/>
      <dgm:t>
        <a:bodyPr/>
        <a:lstStyle/>
        <a:p>
          <a:endParaRPr lang="ru-RU"/>
        </a:p>
      </dgm:t>
    </dgm:pt>
    <dgm:pt modelId="{DAD05FA5-4D1D-4CE3-9A61-D3E7C2502F0E}" type="pres">
      <dgm:prSet presAssocID="{4EB28F73-0556-4665-A20C-D0C411BAE906}" presName="spacer" presStyleCnt="0"/>
      <dgm:spPr/>
    </dgm:pt>
    <dgm:pt modelId="{7CE0644A-875D-4FA5-B6E4-CE6FFB1FAA8E}" type="pres">
      <dgm:prSet presAssocID="{257B33A4-01E9-47A4-BAA4-410C754DEED8}" presName="parentText" presStyleLbl="node1" presStyleIdx="1" presStyleCnt="5" custScaleX="100000" custScaleY="83816" custLinFactNeighborY="-19520">
        <dgm:presLayoutVars>
          <dgm:chMax val="0"/>
          <dgm:bulletEnabled val="1"/>
        </dgm:presLayoutVars>
      </dgm:prSet>
      <dgm:spPr/>
      <dgm:t>
        <a:bodyPr/>
        <a:lstStyle/>
        <a:p>
          <a:endParaRPr lang="ru-RU"/>
        </a:p>
      </dgm:t>
    </dgm:pt>
    <dgm:pt modelId="{7BD0D44C-1061-45CB-B31D-1D85E4E20501}" type="pres">
      <dgm:prSet presAssocID="{BEDBBB00-F8AD-47A6-B44E-D066455DF4E8}" presName="spacer" presStyleCnt="0"/>
      <dgm:spPr/>
    </dgm:pt>
    <dgm:pt modelId="{B9E8C414-C445-47BE-B9F2-E07470643B2B}" type="pres">
      <dgm:prSet presAssocID="{28338C7E-F424-41C2-B7D9-36343A09A03F}" presName="parentText" presStyleLbl="node1" presStyleIdx="2" presStyleCnt="5">
        <dgm:presLayoutVars>
          <dgm:chMax val="0"/>
          <dgm:bulletEnabled val="1"/>
        </dgm:presLayoutVars>
      </dgm:prSet>
      <dgm:spPr/>
      <dgm:t>
        <a:bodyPr/>
        <a:lstStyle/>
        <a:p>
          <a:endParaRPr lang="ru-RU"/>
        </a:p>
      </dgm:t>
    </dgm:pt>
    <dgm:pt modelId="{A5341066-6242-48E4-8050-66E9C8DE3726}" type="pres">
      <dgm:prSet presAssocID="{7B82A31C-8FF0-4A5F-920D-1CDF7642BA61}" presName="spacer" presStyleCnt="0"/>
      <dgm:spPr/>
    </dgm:pt>
    <dgm:pt modelId="{C646371A-1A10-46C2-85FB-DE1860768125}" type="pres">
      <dgm:prSet presAssocID="{EB6E44E2-B560-4D02-8B4A-26F9DCF1DFA3}" presName="parentText" presStyleLbl="node1" presStyleIdx="3" presStyleCnt="5" custScaleY="82297" custLinFactY="-3033" custLinFactNeighborY="-100000">
        <dgm:presLayoutVars>
          <dgm:chMax val="0"/>
          <dgm:bulletEnabled val="1"/>
        </dgm:presLayoutVars>
      </dgm:prSet>
      <dgm:spPr/>
      <dgm:t>
        <a:bodyPr/>
        <a:lstStyle/>
        <a:p>
          <a:endParaRPr lang="ru-RU"/>
        </a:p>
      </dgm:t>
    </dgm:pt>
    <dgm:pt modelId="{033AD825-99E2-4655-B0D9-5139B80C5477}" type="pres">
      <dgm:prSet presAssocID="{53C6A485-FE60-452F-9ACF-5700D249C58A}" presName="spacer" presStyleCnt="0"/>
      <dgm:spPr/>
    </dgm:pt>
    <dgm:pt modelId="{55B50A40-6DF9-424D-9FFE-E18FF9B350F6}" type="pres">
      <dgm:prSet presAssocID="{52DE6FDE-5515-47DF-A59F-46BEFC2A190C}" presName="parentText" presStyleLbl="node1" presStyleIdx="4" presStyleCnt="5" custScaleY="75516" custLinFactY="-3397" custLinFactNeighborX="6667" custLinFactNeighborY="-100000">
        <dgm:presLayoutVars>
          <dgm:chMax val="0"/>
          <dgm:bulletEnabled val="1"/>
        </dgm:presLayoutVars>
      </dgm:prSet>
      <dgm:spPr/>
      <dgm:t>
        <a:bodyPr/>
        <a:lstStyle/>
        <a:p>
          <a:endParaRPr lang="ru-RU"/>
        </a:p>
      </dgm:t>
    </dgm:pt>
  </dgm:ptLst>
  <dgm:cxnLst>
    <dgm:cxn modelId="{FCA29FB9-1351-4240-845F-939AE41D12BC}" type="presOf" srcId="{52DE6FDE-5515-47DF-A59F-46BEFC2A190C}" destId="{55B50A40-6DF9-424D-9FFE-E18FF9B350F6}" srcOrd="0" destOrd="0" presId="urn:microsoft.com/office/officeart/2005/8/layout/vList2"/>
    <dgm:cxn modelId="{8E4BE9C6-2023-46E5-A593-4008A66B415E}" srcId="{C438929D-5247-4E0E-A83E-C6B3588F3C75}" destId="{EB6E44E2-B560-4D02-8B4A-26F9DCF1DFA3}" srcOrd="3" destOrd="0" parTransId="{84E272F1-679E-4338-B6A0-4879A2BD5EB7}" sibTransId="{53C6A485-FE60-452F-9ACF-5700D249C58A}"/>
    <dgm:cxn modelId="{E4D90A8E-E70E-4400-8DE2-CD2129072331}" type="presOf" srcId="{28338C7E-F424-41C2-B7D9-36343A09A03F}" destId="{B9E8C414-C445-47BE-B9F2-E07470643B2B}" srcOrd="0" destOrd="0" presId="urn:microsoft.com/office/officeart/2005/8/layout/vList2"/>
    <dgm:cxn modelId="{595B9D7F-2604-4411-B14E-67A008F1BDC9}" srcId="{C438929D-5247-4E0E-A83E-C6B3588F3C75}" destId="{28338C7E-F424-41C2-B7D9-36343A09A03F}" srcOrd="2" destOrd="0" parTransId="{D13EBE0A-B911-483F-8066-9ED73F1B73A1}" sibTransId="{7B82A31C-8FF0-4A5F-920D-1CDF7642BA61}"/>
    <dgm:cxn modelId="{4DE62DE2-8B12-472C-9B67-279D5BD60D19}" srcId="{C438929D-5247-4E0E-A83E-C6B3588F3C75}" destId="{E1B618F5-1D4A-4B8B-8265-EC61A45F6BE3}" srcOrd="0" destOrd="0" parTransId="{806A25EC-F701-4719-A65C-E14DDA81A4D5}" sibTransId="{4EB28F73-0556-4665-A20C-D0C411BAE906}"/>
    <dgm:cxn modelId="{B9555B86-A832-4339-AA79-B611CD8E9B61}" type="presOf" srcId="{C438929D-5247-4E0E-A83E-C6B3588F3C75}" destId="{95C9CA7F-E389-4DA0-A417-E3329B91F5C4}" srcOrd="0" destOrd="0" presId="urn:microsoft.com/office/officeart/2005/8/layout/vList2"/>
    <dgm:cxn modelId="{4FBF3F87-15DA-463B-84D2-FEC2762F3BD5}" type="presOf" srcId="{E1B618F5-1D4A-4B8B-8265-EC61A45F6BE3}" destId="{EE397D80-C9CF-425A-BB43-45C71AB870BB}" srcOrd="0" destOrd="0" presId="urn:microsoft.com/office/officeart/2005/8/layout/vList2"/>
    <dgm:cxn modelId="{57C954F9-7019-41A5-9721-0DCAD9DF2780}" type="presOf" srcId="{EB6E44E2-B560-4D02-8B4A-26F9DCF1DFA3}" destId="{C646371A-1A10-46C2-85FB-DE1860768125}" srcOrd="0" destOrd="0" presId="urn:microsoft.com/office/officeart/2005/8/layout/vList2"/>
    <dgm:cxn modelId="{9FFB5933-CF69-4701-B916-78F1D7D3FA4C}" srcId="{C438929D-5247-4E0E-A83E-C6B3588F3C75}" destId="{257B33A4-01E9-47A4-BAA4-410C754DEED8}" srcOrd="1" destOrd="0" parTransId="{4F39913D-348C-4AA5-9B4A-B8729A859B96}" sibTransId="{BEDBBB00-F8AD-47A6-B44E-D066455DF4E8}"/>
    <dgm:cxn modelId="{2A8C01C8-2853-4805-859F-62CD5C7A1D7A}" srcId="{C438929D-5247-4E0E-A83E-C6B3588F3C75}" destId="{52DE6FDE-5515-47DF-A59F-46BEFC2A190C}" srcOrd="4" destOrd="0" parTransId="{0F68EBCE-9582-4CC4-8F45-0DC0A5B6DEB2}" sibTransId="{E2327FE5-8B7D-4A04-AF75-184A0749C027}"/>
    <dgm:cxn modelId="{03EB72DD-D9B6-41FB-AE43-C93BB91460C2}" type="presOf" srcId="{257B33A4-01E9-47A4-BAA4-410C754DEED8}" destId="{7CE0644A-875D-4FA5-B6E4-CE6FFB1FAA8E}" srcOrd="0" destOrd="0" presId="urn:microsoft.com/office/officeart/2005/8/layout/vList2"/>
    <dgm:cxn modelId="{9791C577-C5CA-4B7C-AC83-8030C9403D4D}" type="presParOf" srcId="{95C9CA7F-E389-4DA0-A417-E3329B91F5C4}" destId="{EE397D80-C9CF-425A-BB43-45C71AB870BB}" srcOrd="0" destOrd="0" presId="urn:microsoft.com/office/officeart/2005/8/layout/vList2"/>
    <dgm:cxn modelId="{668D2E95-7DE5-4D52-83C4-CCFAC546EF0D}" type="presParOf" srcId="{95C9CA7F-E389-4DA0-A417-E3329B91F5C4}" destId="{DAD05FA5-4D1D-4CE3-9A61-D3E7C2502F0E}" srcOrd="1" destOrd="0" presId="urn:microsoft.com/office/officeart/2005/8/layout/vList2"/>
    <dgm:cxn modelId="{96E4C148-EF32-4C18-85AE-030C6BF2915D}" type="presParOf" srcId="{95C9CA7F-E389-4DA0-A417-E3329B91F5C4}" destId="{7CE0644A-875D-4FA5-B6E4-CE6FFB1FAA8E}" srcOrd="2" destOrd="0" presId="urn:microsoft.com/office/officeart/2005/8/layout/vList2"/>
    <dgm:cxn modelId="{01D73E26-E2F8-4357-88BD-C15D749F21E2}" type="presParOf" srcId="{95C9CA7F-E389-4DA0-A417-E3329B91F5C4}" destId="{7BD0D44C-1061-45CB-B31D-1D85E4E20501}" srcOrd="3" destOrd="0" presId="urn:microsoft.com/office/officeart/2005/8/layout/vList2"/>
    <dgm:cxn modelId="{16D7DEA4-6608-47A2-9E7A-87B462E595DE}" type="presParOf" srcId="{95C9CA7F-E389-4DA0-A417-E3329B91F5C4}" destId="{B9E8C414-C445-47BE-B9F2-E07470643B2B}" srcOrd="4" destOrd="0" presId="urn:microsoft.com/office/officeart/2005/8/layout/vList2"/>
    <dgm:cxn modelId="{2F26AFB2-6802-4305-ACDC-03579967C581}" type="presParOf" srcId="{95C9CA7F-E389-4DA0-A417-E3329B91F5C4}" destId="{A5341066-6242-48E4-8050-66E9C8DE3726}" srcOrd="5" destOrd="0" presId="urn:microsoft.com/office/officeart/2005/8/layout/vList2"/>
    <dgm:cxn modelId="{B22C7FAF-7D9B-4A32-B878-063B118590C0}" type="presParOf" srcId="{95C9CA7F-E389-4DA0-A417-E3329B91F5C4}" destId="{C646371A-1A10-46C2-85FB-DE1860768125}" srcOrd="6" destOrd="0" presId="urn:microsoft.com/office/officeart/2005/8/layout/vList2"/>
    <dgm:cxn modelId="{3E074692-3CC6-4894-8B4D-D594775C5530}" type="presParOf" srcId="{95C9CA7F-E389-4DA0-A417-E3329B91F5C4}" destId="{033AD825-99E2-4655-B0D9-5139B80C5477}" srcOrd="7" destOrd="0" presId="urn:microsoft.com/office/officeart/2005/8/layout/vList2"/>
    <dgm:cxn modelId="{E909BCDD-C18E-4E33-B072-724CA7988656}" type="presParOf" srcId="{95C9CA7F-E389-4DA0-A417-E3329B91F5C4}" destId="{55B50A40-6DF9-424D-9FFE-E18FF9B350F6}" srcOrd="8"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A94366-0816-40D8-B459-FD4856ADFF80}" type="doc">
      <dgm:prSet loTypeId="urn:microsoft.com/office/officeart/2005/8/layout/list1" loCatId="list" qsTypeId="urn:microsoft.com/office/officeart/2005/8/quickstyle/simple1" qsCatId="simple" csTypeId="urn:microsoft.com/office/officeart/2005/8/colors/colorful3" csCatId="colorful"/>
      <dgm:spPr/>
      <dgm:t>
        <a:bodyPr/>
        <a:lstStyle/>
        <a:p>
          <a:endParaRPr lang="ru-RU"/>
        </a:p>
      </dgm:t>
    </dgm:pt>
    <dgm:pt modelId="{BD105432-7FD0-4D6A-A48D-089AADA353A9}">
      <dgm:prSet/>
      <dgm:spPr/>
      <dgm:t>
        <a:bodyPr/>
        <a:lstStyle/>
        <a:p>
          <a:pPr rtl="0"/>
          <a:r>
            <a:rPr lang="ru-RU" dirty="0" smtClean="0">
              <a:solidFill>
                <a:schemeClr val="tx1"/>
              </a:solidFill>
            </a:rPr>
            <a:t>психологическая неготовность  </a:t>
          </a:r>
          <a:endParaRPr lang="ru-RU" dirty="0">
            <a:solidFill>
              <a:schemeClr val="tx1"/>
            </a:solidFill>
          </a:endParaRPr>
        </a:p>
      </dgm:t>
    </dgm:pt>
    <dgm:pt modelId="{E39ACA31-B8F9-45C3-BD20-D4FEB2A45D44}" type="parTrans" cxnId="{7E919D55-58AE-41CD-9A00-B99D6849CE86}">
      <dgm:prSet/>
      <dgm:spPr/>
      <dgm:t>
        <a:bodyPr/>
        <a:lstStyle/>
        <a:p>
          <a:endParaRPr lang="ru-RU"/>
        </a:p>
      </dgm:t>
    </dgm:pt>
    <dgm:pt modelId="{4986A69D-43CB-430B-BE7B-31EB36E23F0B}" type="sibTrans" cxnId="{7E919D55-58AE-41CD-9A00-B99D6849CE86}">
      <dgm:prSet/>
      <dgm:spPr/>
      <dgm:t>
        <a:bodyPr/>
        <a:lstStyle/>
        <a:p>
          <a:endParaRPr lang="ru-RU"/>
        </a:p>
      </dgm:t>
    </dgm:pt>
    <dgm:pt modelId="{2CE73D70-C5C8-4026-958E-450DD7B080AB}">
      <dgm:prSet/>
      <dgm:spPr/>
      <dgm:t>
        <a:bodyPr/>
        <a:lstStyle/>
        <a:p>
          <a:pPr rtl="0"/>
          <a:r>
            <a:rPr lang="ru-RU" dirty="0" smtClean="0">
              <a:solidFill>
                <a:schemeClr val="tx1"/>
              </a:solidFill>
            </a:rPr>
            <a:t>отсутствие педагогических навыков</a:t>
          </a:r>
          <a:endParaRPr lang="ru-RU" dirty="0">
            <a:solidFill>
              <a:schemeClr val="tx1"/>
            </a:solidFill>
          </a:endParaRPr>
        </a:p>
      </dgm:t>
    </dgm:pt>
    <dgm:pt modelId="{98D6EB05-6979-494B-A3AF-29A1DD6F3C10}" type="parTrans" cxnId="{ADAAFCA1-D640-4C8B-8DBB-95D61EA1204F}">
      <dgm:prSet/>
      <dgm:spPr/>
      <dgm:t>
        <a:bodyPr/>
        <a:lstStyle/>
        <a:p>
          <a:endParaRPr lang="ru-RU"/>
        </a:p>
      </dgm:t>
    </dgm:pt>
    <dgm:pt modelId="{D4DB787F-9163-415A-B76C-8B14942CBD3E}" type="sibTrans" cxnId="{ADAAFCA1-D640-4C8B-8DBB-95D61EA1204F}">
      <dgm:prSet/>
      <dgm:spPr/>
      <dgm:t>
        <a:bodyPr/>
        <a:lstStyle/>
        <a:p>
          <a:endParaRPr lang="ru-RU"/>
        </a:p>
      </dgm:t>
    </dgm:pt>
    <dgm:pt modelId="{A915C3AB-010F-421E-AB8E-0B380313D0EC}">
      <dgm:prSet/>
      <dgm:spPr/>
      <dgm:t>
        <a:bodyPr/>
        <a:lstStyle/>
        <a:p>
          <a:pPr rtl="0"/>
          <a:r>
            <a:rPr lang="ru-RU" dirty="0" smtClean="0">
              <a:solidFill>
                <a:schemeClr val="tx1"/>
              </a:solidFill>
            </a:rPr>
            <a:t>материальная заинтересованность</a:t>
          </a:r>
          <a:endParaRPr lang="ru-RU" dirty="0">
            <a:solidFill>
              <a:schemeClr val="tx1"/>
            </a:solidFill>
          </a:endParaRPr>
        </a:p>
      </dgm:t>
    </dgm:pt>
    <dgm:pt modelId="{C561C32E-9C7F-4CC7-81D8-DEB629D0F99A}" type="parTrans" cxnId="{927618CE-D51D-4A2F-BEF3-2D9A44276D61}">
      <dgm:prSet/>
      <dgm:spPr/>
      <dgm:t>
        <a:bodyPr/>
        <a:lstStyle/>
        <a:p>
          <a:endParaRPr lang="ru-RU"/>
        </a:p>
      </dgm:t>
    </dgm:pt>
    <dgm:pt modelId="{B0515C63-E5AA-43D4-BE50-4E37207C055D}" type="sibTrans" cxnId="{927618CE-D51D-4A2F-BEF3-2D9A44276D61}">
      <dgm:prSet/>
      <dgm:spPr/>
      <dgm:t>
        <a:bodyPr/>
        <a:lstStyle/>
        <a:p>
          <a:endParaRPr lang="ru-RU"/>
        </a:p>
      </dgm:t>
    </dgm:pt>
    <dgm:pt modelId="{9880BE87-8691-4429-931F-A76B3EACB7F1}">
      <dgm:prSet/>
      <dgm:spPr/>
      <dgm:t>
        <a:bodyPr/>
        <a:lstStyle/>
        <a:p>
          <a:pPr rtl="0"/>
          <a:r>
            <a:rPr lang="ru-RU" dirty="0" smtClean="0">
              <a:solidFill>
                <a:schemeClr val="tx1"/>
              </a:solidFill>
            </a:rPr>
            <a:t>конфликты и недопонимания</a:t>
          </a:r>
          <a:endParaRPr lang="ru-RU" dirty="0">
            <a:solidFill>
              <a:schemeClr val="tx1"/>
            </a:solidFill>
          </a:endParaRPr>
        </a:p>
      </dgm:t>
    </dgm:pt>
    <dgm:pt modelId="{58B8927B-9BB4-496C-AD0C-33A6F241E414}" type="parTrans" cxnId="{1B745FB2-058F-4244-8C4F-A136118175A8}">
      <dgm:prSet/>
      <dgm:spPr/>
      <dgm:t>
        <a:bodyPr/>
        <a:lstStyle/>
        <a:p>
          <a:endParaRPr lang="ru-RU"/>
        </a:p>
      </dgm:t>
    </dgm:pt>
    <dgm:pt modelId="{FC2BD68F-55D9-4863-94B2-7304C155AAFA}" type="sibTrans" cxnId="{1B745FB2-058F-4244-8C4F-A136118175A8}">
      <dgm:prSet/>
      <dgm:spPr/>
      <dgm:t>
        <a:bodyPr/>
        <a:lstStyle/>
        <a:p>
          <a:endParaRPr lang="ru-RU"/>
        </a:p>
      </dgm:t>
    </dgm:pt>
    <dgm:pt modelId="{A413678D-AC3E-41D7-937B-B1646026A3F9}">
      <dgm:prSet/>
      <dgm:spPr/>
      <dgm:t>
        <a:bodyPr/>
        <a:lstStyle/>
        <a:p>
          <a:pPr rtl="0"/>
          <a:r>
            <a:rPr lang="ru-RU" dirty="0" smtClean="0">
              <a:solidFill>
                <a:schemeClr val="tx1"/>
              </a:solidFill>
            </a:rPr>
            <a:t>несовершенство законодательной базы </a:t>
          </a:r>
          <a:endParaRPr lang="ru-RU" dirty="0">
            <a:solidFill>
              <a:schemeClr val="tx1"/>
            </a:solidFill>
          </a:endParaRPr>
        </a:p>
      </dgm:t>
    </dgm:pt>
    <dgm:pt modelId="{A06BC555-2794-4144-A46B-CCB118B24D6B}" type="parTrans" cxnId="{395D1A52-E3D0-459A-A816-BB4BE76ADFD4}">
      <dgm:prSet/>
      <dgm:spPr/>
      <dgm:t>
        <a:bodyPr/>
        <a:lstStyle/>
        <a:p>
          <a:endParaRPr lang="ru-RU"/>
        </a:p>
      </dgm:t>
    </dgm:pt>
    <dgm:pt modelId="{1EC9D28F-F718-4041-A4C6-C2354428E8FE}" type="sibTrans" cxnId="{395D1A52-E3D0-459A-A816-BB4BE76ADFD4}">
      <dgm:prSet/>
      <dgm:spPr/>
      <dgm:t>
        <a:bodyPr/>
        <a:lstStyle/>
        <a:p>
          <a:endParaRPr lang="ru-RU"/>
        </a:p>
      </dgm:t>
    </dgm:pt>
    <dgm:pt modelId="{D5AF492D-F5EA-4B90-9C81-5B92166B8793}">
      <dgm:prSet/>
      <dgm:spPr/>
      <dgm:t>
        <a:bodyPr/>
        <a:lstStyle/>
        <a:p>
          <a:pPr rtl="0"/>
          <a:r>
            <a:rPr lang="ru-RU" dirty="0" smtClean="0">
              <a:solidFill>
                <a:schemeClr val="tx1"/>
              </a:solidFill>
            </a:rPr>
            <a:t>отсутствие строго контроля и отбора кандидатов в приемные - родители</a:t>
          </a:r>
          <a:endParaRPr lang="ru-RU" dirty="0">
            <a:solidFill>
              <a:schemeClr val="tx1"/>
            </a:solidFill>
          </a:endParaRPr>
        </a:p>
      </dgm:t>
    </dgm:pt>
    <dgm:pt modelId="{6BF338AD-CC54-42E6-887E-0F2ED4970984}" type="parTrans" cxnId="{2095C83A-458E-4C93-A768-4305B59A3D9B}">
      <dgm:prSet/>
      <dgm:spPr/>
      <dgm:t>
        <a:bodyPr/>
        <a:lstStyle/>
        <a:p>
          <a:endParaRPr lang="ru-RU"/>
        </a:p>
      </dgm:t>
    </dgm:pt>
    <dgm:pt modelId="{AC72A602-298E-43A8-A2C3-51F242E23D71}" type="sibTrans" cxnId="{2095C83A-458E-4C93-A768-4305B59A3D9B}">
      <dgm:prSet/>
      <dgm:spPr/>
      <dgm:t>
        <a:bodyPr/>
        <a:lstStyle/>
        <a:p>
          <a:endParaRPr lang="ru-RU"/>
        </a:p>
      </dgm:t>
    </dgm:pt>
    <dgm:pt modelId="{3C33F396-8D08-4AA1-9FF5-8D898D0908D3}" type="pres">
      <dgm:prSet presAssocID="{B7A94366-0816-40D8-B459-FD4856ADFF80}" presName="linear" presStyleCnt="0">
        <dgm:presLayoutVars>
          <dgm:dir/>
          <dgm:animLvl val="lvl"/>
          <dgm:resizeHandles val="exact"/>
        </dgm:presLayoutVars>
      </dgm:prSet>
      <dgm:spPr/>
      <dgm:t>
        <a:bodyPr/>
        <a:lstStyle/>
        <a:p>
          <a:endParaRPr lang="ru-RU"/>
        </a:p>
      </dgm:t>
    </dgm:pt>
    <dgm:pt modelId="{40D7D6BA-948E-4006-B00E-1A7317F77ED3}" type="pres">
      <dgm:prSet presAssocID="{BD105432-7FD0-4D6A-A48D-089AADA353A9}" presName="parentLin" presStyleCnt="0"/>
      <dgm:spPr/>
    </dgm:pt>
    <dgm:pt modelId="{6411E05F-3812-456D-9667-EEADDC3723FC}" type="pres">
      <dgm:prSet presAssocID="{BD105432-7FD0-4D6A-A48D-089AADA353A9}" presName="parentLeftMargin" presStyleLbl="node1" presStyleIdx="0" presStyleCnt="6"/>
      <dgm:spPr/>
      <dgm:t>
        <a:bodyPr/>
        <a:lstStyle/>
        <a:p>
          <a:endParaRPr lang="ru-RU"/>
        </a:p>
      </dgm:t>
    </dgm:pt>
    <dgm:pt modelId="{AB25FE59-4C8B-4340-9076-056780CFD7D2}" type="pres">
      <dgm:prSet presAssocID="{BD105432-7FD0-4D6A-A48D-089AADA353A9}" presName="parentText" presStyleLbl="node1" presStyleIdx="0" presStyleCnt="6">
        <dgm:presLayoutVars>
          <dgm:chMax val="0"/>
          <dgm:bulletEnabled val="1"/>
        </dgm:presLayoutVars>
      </dgm:prSet>
      <dgm:spPr/>
      <dgm:t>
        <a:bodyPr/>
        <a:lstStyle/>
        <a:p>
          <a:endParaRPr lang="ru-RU"/>
        </a:p>
      </dgm:t>
    </dgm:pt>
    <dgm:pt modelId="{04EA680B-659D-45B3-B8C7-90966B7ABCA9}" type="pres">
      <dgm:prSet presAssocID="{BD105432-7FD0-4D6A-A48D-089AADA353A9}" presName="negativeSpace" presStyleCnt="0"/>
      <dgm:spPr/>
    </dgm:pt>
    <dgm:pt modelId="{FF3CD49C-0F5E-4455-BD8E-140932CDF33D}" type="pres">
      <dgm:prSet presAssocID="{BD105432-7FD0-4D6A-A48D-089AADA353A9}" presName="childText" presStyleLbl="conFgAcc1" presStyleIdx="0" presStyleCnt="6">
        <dgm:presLayoutVars>
          <dgm:bulletEnabled val="1"/>
        </dgm:presLayoutVars>
      </dgm:prSet>
      <dgm:spPr/>
    </dgm:pt>
    <dgm:pt modelId="{801B7589-2237-47CA-AA34-8747E6F8B113}" type="pres">
      <dgm:prSet presAssocID="{4986A69D-43CB-430B-BE7B-31EB36E23F0B}" presName="spaceBetweenRectangles" presStyleCnt="0"/>
      <dgm:spPr/>
    </dgm:pt>
    <dgm:pt modelId="{2E005C4E-6B89-4BC2-94B9-507C9D592E67}" type="pres">
      <dgm:prSet presAssocID="{2CE73D70-C5C8-4026-958E-450DD7B080AB}" presName="parentLin" presStyleCnt="0"/>
      <dgm:spPr/>
    </dgm:pt>
    <dgm:pt modelId="{F6EB2E59-19C4-45C3-8858-B91BB89DCE77}" type="pres">
      <dgm:prSet presAssocID="{2CE73D70-C5C8-4026-958E-450DD7B080AB}" presName="parentLeftMargin" presStyleLbl="node1" presStyleIdx="0" presStyleCnt="6"/>
      <dgm:spPr/>
      <dgm:t>
        <a:bodyPr/>
        <a:lstStyle/>
        <a:p>
          <a:endParaRPr lang="ru-RU"/>
        </a:p>
      </dgm:t>
    </dgm:pt>
    <dgm:pt modelId="{786650F0-42F0-49E3-993C-E81FBA80AEA8}" type="pres">
      <dgm:prSet presAssocID="{2CE73D70-C5C8-4026-958E-450DD7B080AB}" presName="parentText" presStyleLbl="node1" presStyleIdx="1" presStyleCnt="6">
        <dgm:presLayoutVars>
          <dgm:chMax val="0"/>
          <dgm:bulletEnabled val="1"/>
        </dgm:presLayoutVars>
      </dgm:prSet>
      <dgm:spPr/>
      <dgm:t>
        <a:bodyPr/>
        <a:lstStyle/>
        <a:p>
          <a:endParaRPr lang="ru-RU"/>
        </a:p>
      </dgm:t>
    </dgm:pt>
    <dgm:pt modelId="{B9BC5823-4B40-4681-A040-D0E86BA4A687}" type="pres">
      <dgm:prSet presAssocID="{2CE73D70-C5C8-4026-958E-450DD7B080AB}" presName="negativeSpace" presStyleCnt="0"/>
      <dgm:spPr/>
    </dgm:pt>
    <dgm:pt modelId="{5F302D8B-FB86-4F94-8D82-5EED1F9919F8}" type="pres">
      <dgm:prSet presAssocID="{2CE73D70-C5C8-4026-958E-450DD7B080AB}" presName="childText" presStyleLbl="conFgAcc1" presStyleIdx="1" presStyleCnt="6">
        <dgm:presLayoutVars>
          <dgm:bulletEnabled val="1"/>
        </dgm:presLayoutVars>
      </dgm:prSet>
      <dgm:spPr/>
    </dgm:pt>
    <dgm:pt modelId="{BBC837B1-4CC7-4D8B-A970-68A202195A38}" type="pres">
      <dgm:prSet presAssocID="{D4DB787F-9163-415A-B76C-8B14942CBD3E}" presName="spaceBetweenRectangles" presStyleCnt="0"/>
      <dgm:spPr/>
    </dgm:pt>
    <dgm:pt modelId="{3DCAD25C-796A-4D4F-83E6-F87ED6C765A6}" type="pres">
      <dgm:prSet presAssocID="{A915C3AB-010F-421E-AB8E-0B380313D0EC}" presName="parentLin" presStyleCnt="0"/>
      <dgm:spPr/>
    </dgm:pt>
    <dgm:pt modelId="{73C46FDE-AEA9-4E35-8D6B-C82C6765D581}" type="pres">
      <dgm:prSet presAssocID="{A915C3AB-010F-421E-AB8E-0B380313D0EC}" presName="parentLeftMargin" presStyleLbl="node1" presStyleIdx="1" presStyleCnt="6"/>
      <dgm:spPr/>
      <dgm:t>
        <a:bodyPr/>
        <a:lstStyle/>
        <a:p>
          <a:endParaRPr lang="ru-RU"/>
        </a:p>
      </dgm:t>
    </dgm:pt>
    <dgm:pt modelId="{CC360ADD-D305-4B38-A123-A0B677842CC5}" type="pres">
      <dgm:prSet presAssocID="{A915C3AB-010F-421E-AB8E-0B380313D0EC}" presName="parentText" presStyleLbl="node1" presStyleIdx="2" presStyleCnt="6">
        <dgm:presLayoutVars>
          <dgm:chMax val="0"/>
          <dgm:bulletEnabled val="1"/>
        </dgm:presLayoutVars>
      </dgm:prSet>
      <dgm:spPr/>
      <dgm:t>
        <a:bodyPr/>
        <a:lstStyle/>
        <a:p>
          <a:endParaRPr lang="ru-RU"/>
        </a:p>
      </dgm:t>
    </dgm:pt>
    <dgm:pt modelId="{C1E553D5-708E-45F3-B5B4-1522CB3E8DD9}" type="pres">
      <dgm:prSet presAssocID="{A915C3AB-010F-421E-AB8E-0B380313D0EC}" presName="negativeSpace" presStyleCnt="0"/>
      <dgm:spPr/>
    </dgm:pt>
    <dgm:pt modelId="{6B200910-0146-435B-A622-FE7B14C09D53}" type="pres">
      <dgm:prSet presAssocID="{A915C3AB-010F-421E-AB8E-0B380313D0EC}" presName="childText" presStyleLbl="conFgAcc1" presStyleIdx="2" presStyleCnt="6">
        <dgm:presLayoutVars>
          <dgm:bulletEnabled val="1"/>
        </dgm:presLayoutVars>
      </dgm:prSet>
      <dgm:spPr/>
    </dgm:pt>
    <dgm:pt modelId="{0316012D-DDD0-4F13-A4BE-E709A96E3243}" type="pres">
      <dgm:prSet presAssocID="{B0515C63-E5AA-43D4-BE50-4E37207C055D}" presName="spaceBetweenRectangles" presStyleCnt="0"/>
      <dgm:spPr/>
    </dgm:pt>
    <dgm:pt modelId="{4543227C-F739-4B95-82BD-FE70157F835C}" type="pres">
      <dgm:prSet presAssocID="{9880BE87-8691-4429-931F-A76B3EACB7F1}" presName="parentLin" presStyleCnt="0"/>
      <dgm:spPr/>
    </dgm:pt>
    <dgm:pt modelId="{5CA86FD1-FE56-450D-A224-1231D03540EC}" type="pres">
      <dgm:prSet presAssocID="{9880BE87-8691-4429-931F-A76B3EACB7F1}" presName="parentLeftMargin" presStyleLbl="node1" presStyleIdx="2" presStyleCnt="6"/>
      <dgm:spPr/>
      <dgm:t>
        <a:bodyPr/>
        <a:lstStyle/>
        <a:p>
          <a:endParaRPr lang="ru-RU"/>
        </a:p>
      </dgm:t>
    </dgm:pt>
    <dgm:pt modelId="{661121B9-E545-45AC-A094-81BD5EB1328F}" type="pres">
      <dgm:prSet presAssocID="{9880BE87-8691-4429-931F-A76B3EACB7F1}" presName="parentText" presStyleLbl="node1" presStyleIdx="3" presStyleCnt="6" custLinFactNeighborX="-826" custLinFactNeighborY="-4274">
        <dgm:presLayoutVars>
          <dgm:chMax val="0"/>
          <dgm:bulletEnabled val="1"/>
        </dgm:presLayoutVars>
      </dgm:prSet>
      <dgm:spPr/>
      <dgm:t>
        <a:bodyPr/>
        <a:lstStyle/>
        <a:p>
          <a:endParaRPr lang="ru-RU"/>
        </a:p>
      </dgm:t>
    </dgm:pt>
    <dgm:pt modelId="{564A9EFE-BA9F-4025-94FD-C0D54CE15C0A}" type="pres">
      <dgm:prSet presAssocID="{9880BE87-8691-4429-931F-A76B3EACB7F1}" presName="negativeSpace" presStyleCnt="0"/>
      <dgm:spPr/>
    </dgm:pt>
    <dgm:pt modelId="{BEDEB3A8-D41E-41E3-9F74-1135B83C6631}" type="pres">
      <dgm:prSet presAssocID="{9880BE87-8691-4429-931F-A76B3EACB7F1}" presName="childText" presStyleLbl="conFgAcc1" presStyleIdx="3" presStyleCnt="6">
        <dgm:presLayoutVars>
          <dgm:bulletEnabled val="1"/>
        </dgm:presLayoutVars>
      </dgm:prSet>
      <dgm:spPr/>
    </dgm:pt>
    <dgm:pt modelId="{F5A57245-23F2-49FE-9974-8A263C8DC5CD}" type="pres">
      <dgm:prSet presAssocID="{FC2BD68F-55D9-4863-94B2-7304C155AAFA}" presName="spaceBetweenRectangles" presStyleCnt="0"/>
      <dgm:spPr/>
    </dgm:pt>
    <dgm:pt modelId="{EC19FE7E-7683-4488-9230-B948CFEDA500}" type="pres">
      <dgm:prSet presAssocID="{A413678D-AC3E-41D7-937B-B1646026A3F9}" presName="parentLin" presStyleCnt="0"/>
      <dgm:spPr/>
    </dgm:pt>
    <dgm:pt modelId="{C689B44A-0554-4959-B830-738B75266232}" type="pres">
      <dgm:prSet presAssocID="{A413678D-AC3E-41D7-937B-B1646026A3F9}" presName="parentLeftMargin" presStyleLbl="node1" presStyleIdx="3" presStyleCnt="6"/>
      <dgm:spPr/>
      <dgm:t>
        <a:bodyPr/>
        <a:lstStyle/>
        <a:p>
          <a:endParaRPr lang="ru-RU"/>
        </a:p>
      </dgm:t>
    </dgm:pt>
    <dgm:pt modelId="{DAE3DBE6-CCBC-4C56-8349-8D6267A98732}" type="pres">
      <dgm:prSet presAssocID="{A413678D-AC3E-41D7-937B-B1646026A3F9}" presName="parentText" presStyleLbl="node1" presStyleIdx="4" presStyleCnt="6">
        <dgm:presLayoutVars>
          <dgm:chMax val="0"/>
          <dgm:bulletEnabled val="1"/>
        </dgm:presLayoutVars>
      </dgm:prSet>
      <dgm:spPr/>
      <dgm:t>
        <a:bodyPr/>
        <a:lstStyle/>
        <a:p>
          <a:endParaRPr lang="ru-RU"/>
        </a:p>
      </dgm:t>
    </dgm:pt>
    <dgm:pt modelId="{28F374BC-1A98-480D-9E98-CF0968D0ADA1}" type="pres">
      <dgm:prSet presAssocID="{A413678D-AC3E-41D7-937B-B1646026A3F9}" presName="negativeSpace" presStyleCnt="0"/>
      <dgm:spPr/>
    </dgm:pt>
    <dgm:pt modelId="{2F7D43F9-4D2A-4041-912C-0D064731A981}" type="pres">
      <dgm:prSet presAssocID="{A413678D-AC3E-41D7-937B-B1646026A3F9}" presName="childText" presStyleLbl="conFgAcc1" presStyleIdx="4" presStyleCnt="6">
        <dgm:presLayoutVars>
          <dgm:bulletEnabled val="1"/>
        </dgm:presLayoutVars>
      </dgm:prSet>
      <dgm:spPr/>
    </dgm:pt>
    <dgm:pt modelId="{8733DBC6-18E5-4429-871C-4D295F1FE3A6}" type="pres">
      <dgm:prSet presAssocID="{1EC9D28F-F718-4041-A4C6-C2354428E8FE}" presName="spaceBetweenRectangles" presStyleCnt="0"/>
      <dgm:spPr/>
    </dgm:pt>
    <dgm:pt modelId="{F9369BC6-FA83-4FAE-81D7-3D04ED29D6DA}" type="pres">
      <dgm:prSet presAssocID="{D5AF492D-F5EA-4B90-9C81-5B92166B8793}" presName="parentLin" presStyleCnt="0"/>
      <dgm:spPr/>
    </dgm:pt>
    <dgm:pt modelId="{8E6535A2-82E3-4F9D-8516-3F7D275385A3}" type="pres">
      <dgm:prSet presAssocID="{D5AF492D-F5EA-4B90-9C81-5B92166B8793}" presName="parentLeftMargin" presStyleLbl="node1" presStyleIdx="4" presStyleCnt="6"/>
      <dgm:spPr/>
      <dgm:t>
        <a:bodyPr/>
        <a:lstStyle/>
        <a:p>
          <a:endParaRPr lang="ru-RU"/>
        </a:p>
      </dgm:t>
    </dgm:pt>
    <dgm:pt modelId="{C01566D4-A405-424A-B34B-BD450DAF96AC}" type="pres">
      <dgm:prSet presAssocID="{D5AF492D-F5EA-4B90-9C81-5B92166B8793}" presName="parentText" presStyleLbl="node1" presStyleIdx="5" presStyleCnt="6">
        <dgm:presLayoutVars>
          <dgm:chMax val="0"/>
          <dgm:bulletEnabled val="1"/>
        </dgm:presLayoutVars>
      </dgm:prSet>
      <dgm:spPr/>
      <dgm:t>
        <a:bodyPr/>
        <a:lstStyle/>
        <a:p>
          <a:endParaRPr lang="ru-RU"/>
        </a:p>
      </dgm:t>
    </dgm:pt>
    <dgm:pt modelId="{05AB9A13-1D3F-47A3-8FB1-766E6672B8F0}" type="pres">
      <dgm:prSet presAssocID="{D5AF492D-F5EA-4B90-9C81-5B92166B8793}" presName="negativeSpace" presStyleCnt="0"/>
      <dgm:spPr/>
    </dgm:pt>
    <dgm:pt modelId="{31808332-67D8-495F-BB6C-A9950CE9B91F}" type="pres">
      <dgm:prSet presAssocID="{D5AF492D-F5EA-4B90-9C81-5B92166B8793}" presName="childText" presStyleLbl="conFgAcc1" presStyleIdx="5" presStyleCnt="6">
        <dgm:presLayoutVars>
          <dgm:bulletEnabled val="1"/>
        </dgm:presLayoutVars>
      </dgm:prSet>
      <dgm:spPr/>
    </dgm:pt>
  </dgm:ptLst>
  <dgm:cxnLst>
    <dgm:cxn modelId="{1B5D42F3-313A-4E1D-9A99-0DAE9E53C177}" type="presOf" srcId="{A915C3AB-010F-421E-AB8E-0B380313D0EC}" destId="{73C46FDE-AEA9-4E35-8D6B-C82C6765D581}" srcOrd="0" destOrd="0" presId="urn:microsoft.com/office/officeart/2005/8/layout/list1"/>
    <dgm:cxn modelId="{4AE21D05-965F-4E13-A3FA-7511FE659628}" type="presOf" srcId="{2CE73D70-C5C8-4026-958E-450DD7B080AB}" destId="{786650F0-42F0-49E3-993C-E81FBA80AEA8}" srcOrd="1" destOrd="0" presId="urn:microsoft.com/office/officeart/2005/8/layout/list1"/>
    <dgm:cxn modelId="{FABD627F-5F09-4068-872C-F86DE301A03B}" type="presOf" srcId="{9880BE87-8691-4429-931F-A76B3EACB7F1}" destId="{5CA86FD1-FE56-450D-A224-1231D03540EC}" srcOrd="0" destOrd="0" presId="urn:microsoft.com/office/officeart/2005/8/layout/list1"/>
    <dgm:cxn modelId="{D9B5A339-2435-412C-900D-B20BA73BC43E}" type="presOf" srcId="{A413678D-AC3E-41D7-937B-B1646026A3F9}" destId="{C689B44A-0554-4959-B830-738B75266232}" srcOrd="0" destOrd="0" presId="urn:microsoft.com/office/officeart/2005/8/layout/list1"/>
    <dgm:cxn modelId="{E41A93DC-AFE2-4944-81E6-CA1B0574A3F9}" type="presOf" srcId="{BD105432-7FD0-4D6A-A48D-089AADA353A9}" destId="{6411E05F-3812-456D-9667-EEADDC3723FC}" srcOrd="0" destOrd="0" presId="urn:microsoft.com/office/officeart/2005/8/layout/list1"/>
    <dgm:cxn modelId="{200A7391-E77F-4807-999A-D1B4362735EF}" type="presOf" srcId="{A413678D-AC3E-41D7-937B-B1646026A3F9}" destId="{DAE3DBE6-CCBC-4C56-8349-8D6267A98732}" srcOrd="1" destOrd="0" presId="urn:microsoft.com/office/officeart/2005/8/layout/list1"/>
    <dgm:cxn modelId="{927618CE-D51D-4A2F-BEF3-2D9A44276D61}" srcId="{B7A94366-0816-40D8-B459-FD4856ADFF80}" destId="{A915C3AB-010F-421E-AB8E-0B380313D0EC}" srcOrd="2" destOrd="0" parTransId="{C561C32E-9C7F-4CC7-81D8-DEB629D0F99A}" sibTransId="{B0515C63-E5AA-43D4-BE50-4E37207C055D}"/>
    <dgm:cxn modelId="{451E9042-46C3-4E9F-8C8D-820E4DD8B6AA}" type="presOf" srcId="{A915C3AB-010F-421E-AB8E-0B380313D0EC}" destId="{CC360ADD-D305-4B38-A123-A0B677842CC5}" srcOrd="1" destOrd="0" presId="urn:microsoft.com/office/officeart/2005/8/layout/list1"/>
    <dgm:cxn modelId="{CBBC3B10-B560-41E1-981B-A2CFFB495B01}" type="presOf" srcId="{9880BE87-8691-4429-931F-A76B3EACB7F1}" destId="{661121B9-E545-45AC-A094-81BD5EB1328F}" srcOrd="1" destOrd="0" presId="urn:microsoft.com/office/officeart/2005/8/layout/list1"/>
    <dgm:cxn modelId="{ADAAFCA1-D640-4C8B-8DBB-95D61EA1204F}" srcId="{B7A94366-0816-40D8-B459-FD4856ADFF80}" destId="{2CE73D70-C5C8-4026-958E-450DD7B080AB}" srcOrd="1" destOrd="0" parTransId="{98D6EB05-6979-494B-A3AF-29A1DD6F3C10}" sibTransId="{D4DB787F-9163-415A-B76C-8B14942CBD3E}"/>
    <dgm:cxn modelId="{7E919D55-58AE-41CD-9A00-B99D6849CE86}" srcId="{B7A94366-0816-40D8-B459-FD4856ADFF80}" destId="{BD105432-7FD0-4D6A-A48D-089AADA353A9}" srcOrd="0" destOrd="0" parTransId="{E39ACA31-B8F9-45C3-BD20-D4FEB2A45D44}" sibTransId="{4986A69D-43CB-430B-BE7B-31EB36E23F0B}"/>
    <dgm:cxn modelId="{395D1A52-E3D0-459A-A816-BB4BE76ADFD4}" srcId="{B7A94366-0816-40D8-B459-FD4856ADFF80}" destId="{A413678D-AC3E-41D7-937B-B1646026A3F9}" srcOrd="4" destOrd="0" parTransId="{A06BC555-2794-4144-A46B-CCB118B24D6B}" sibTransId="{1EC9D28F-F718-4041-A4C6-C2354428E8FE}"/>
    <dgm:cxn modelId="{BB149A6B-BBBF-4E40-8BD9-D3B69FD9DD79}" type="presOf" srcId="{BD105432-7FD0-4D6A-A48D-089AADA353A9}" destId="{AB25FE59-4C8B-4340-9076-056780CFD7D2}" srcOrd="1" destOrd="0" presId="urn:microsoft.com/office/officeart/2005/8/layout/list1"/>
    <dgm:cxn modelId="{D562E195-0E11-40FB-A7D2-AB862B68EC09}" type="presOf" srcId="{B7A94366-0816-40D8-B459-FD4856ADFF80}" destId="{3C33F396-8D08-4AA1-9FF5-8D898D0908D3}" srcOrd="0" destOrd="0" presId="urn:microsoft.com/office/officeart/2005/8/layout/list1"/>
    <dgm:cxn modelId="{1B745FB2-058F-4244-8C4F-A136118175A8}" srcId="{B7A94366-0816-40D8-B459-FD4856ADFF80}" destId="{9880BE87-8691-4429-931F-A76B3EACB7F1}" srcOrd="3" destOrd="0" parTransId="{58B8927B-9BB4-496C-AD0C-33A6F241E414}" sibTransId="{FC2BD68F-55D9-4863-94B2-7304C155AAFA}"/>
    <dgm:cxn modelId="{5509708B-B265-41E4-ACFC-97E1FA65F7FF}" type="presOf" srcId="{D5AF492D-F5EA-4B90-9C81-5B92166B8793}" destId="{C01566D4-A405-424A-B34B-BD450DAF96AC}" srcOrd="1" destOrd="0" presId="urn:microsoft.com/office/officeart/2005/8/layout/list1"/>
    <dgm:cxn modelId="{A254EF80-C09F-4F82-A245-1E92CEE1E69C}" type="presOf" srcId="{2CE73D70-C5C8-4026-958E-450DD7B080AB}" destId="{F6EB2E59-19C4-45C3-8858-B91BB89DCE77}" srcOrd="0" destOrd="0" presId="urn:microsoft.com/office/officeart/2005/8/layout/list1"/>
    <dgm:cxn modelId="{931833D5-8F79-4238-A535-C57277B13976}" type="presOf" srcId="{D5AF492D-F5EA-4B90-9C81-5B92166B8793}" destId="{8E6535A2-82E3-4F9D-8516-3F7D275385A3}" srcOrd="0" destOrd="0" presId="urn:microsoft.com/office/officeart/2005/8/layout/list1"/>
    <dgm:cxn modelId="{2095C83A-458E-4C93-A768-4305B59A3D9B}" srcId="{B7A94366-0816-40D8-B459-FD4856ADFF80}" destId="{D5AF492D-F5EA-4B90-9C81-5B92166B8793}" srcOrd="5" destOrd="0" parTransId="{6BF338AD-CC54-42E6-887E-0F2ED4970984}" sibTransId="{AC72A602-298E-43A8-A2C3-51F242E23D71}"/>
    <dgm:cxn modelId="{7024A7D4-7F87-480A-B064-950B47659B4A}" type="presParOf" srcId="{3C33F396-8D08-4AA1-9FF5-8D898D0908D3}" destId="{40D7D6BA-948E-4006-B00E-1A7317F77ED3}" srcOrd="0" destOrd="0" presId="urn:microsoft.com/office/officeart/2005/8/layout/list1"/>
    <dgm:cxn modelId="{BE903D6A-7BE3-40AE-8679-61FB533F89F3}" type="presParOf" srcId="{40D7D6BA-948E-4006-B00E-1A7317F77ED3}" destId="{6411E05F-3812-456D-9667-EEADDC3723FC}" srcOrd="0" destOrd="0" presId="urn:microsoft.com/office/officeart/2005/8/layout/list1"/>
    <dgm:cxn modelId="{B0EA4071-D336-4383-B8A5-A60712801914}" type="presParOf" srcId="{40D7D6BA-948E-4006-B00E-1A7317F77ED3}" destId="{AB25FE59-4C8B-4340-9076-056780CFD7D2}" srcOrd="1" destOrd="0" presId="urn:microsoft.com/office/officeart/2005/8/layout/list1"/>
    <dgm:cxn modelId="{6B69CBC2-3F65-4F08-972D-D9432B1A9576}" type="presParOf" srcId="{3C33F396-8D08-4AA1-9FF5-8D898D0908D3}" destId="{04EA680B-659D-45B3-B8C7-90966B7ABCA9}" srcOrd="1" destOrd="0" presId="urn:microsoft.com/office/officeart/2005/8/layout/list1"/>
    <dgm:cxn modelId="{768F545D-97D4-4714-B66A-6914286F609D}" type="presParOf" srcId="{3C33F396-8D08-4AA1-9FF5-8D898D0908D3}" destId="{FF3CD49C-0F5E-4455-BD8E-140932CDF33D}" srcOrd="2" destOrd="0" presId="urn:microsoft.com/office/officeart/2005/8/layout/list1"/>
    <dgm:cxn modelId="{243C6523-CD13-43E0-99DB-72B09475183E}" type="presParOf" srcId="{3C33F396-8D08-4AA1-9FF5-8D898D0908D3}" destId="{801B7589-2237-47CA-AA34-8747E6F8B113}" srcOrd="3" destOrd="0" presId="urn:microsoft.com/office/officeart/2005/8/layout/list1"/>
    <dgm:cxn modelId="{5A6C3A08-ECE7-40BA-B8A5-CD96C9A03E98}" type="presParOf" srcId="{3C33F396-8D08-4AA1-9FF5-8D898D0908D3}" destId="{2E005C4E-6B89-4BC2-94B9-507C9D592E67}" srcOrd="4" destOrd="0" presId="urn:microsoft.com/office/officeart/2005/8/layout/list1"/>
    <dgm:cxn modelId="{2C9E5D96-EC17-4EF2-9EEB-3E79924D5CE4}" type="presParOf" srcId="{2E005C4E-6B89-4BC2-94B9-507C9D592E67}" destId="{F6EB2E59-19C4-45C3-8858-B91BB89DCE77}" srcOrd="0" destOrd="0" presId="urn:microsoft.com/office/officeart/2005/8/layout/list1"/>
    <dgm:cxn modelId="{58094076-23AE-42D5-BC94-908C4AF58774}" type="presParOf" srcId="{2E005C4E-6B89-4BC2-94B9-507C9D592E67}" destId="{786650F0-42F0-49E3-993C-E81FBA80AEA8}" srcOrd="1" destOrd="0" presId="urn:microsoft.com/office/officeart/2005/8/layout/list1"/>
    <dgm:cxn modelId="{4DB2B63E-3A57-41C5-B9D4-270FC840912A}" type="presParOf" srcId="{3C33F396-8D08-4AA1-9FF5-8D898D0908D3}" destId="{B9BC5823-4B40-4681-A040-D0E86BA4A687}" srcOrd="5" destOrd="0" presId="urn:microsoft.com/office/officeart/2005/8/layout/list1"/>
    <dgm:cxn modelId="{AF3BFE8B-0439-4EAE-B920-EC91655AD450}" type="presParOf" srcId="{3C33F396-8D08-4AA1-9FF5-8D898D0908D3}" destId="{5F302D8B-FB86-4F94-8D82-5EED1F9919F8}" srcOrd="6" destOrd="0" presId="urn:microsoft.com/office/officeart/2005/8/layout/list1"/>
    <dgm:cxn modelId="{6D01079A-8983-4586-8D8F-FA78BACA5EF7}" type="presParOf" srcId="{3C33F396-8D08-4AA1-9FF5-8D898D0908D3}" destId="{BBC837B1-4CC7-4D8B-A970-68A202195A38}" srcOrd="7" destOrd="0" presId="urn:microsoft.com/office/officeart/2005/8/layout/list1"/>
    <dgm:cxn modelId="{78230016-2A17-4180-9CCA-930CFEE7A4AC}" type="presParOf" srcId="{3C33F396-8D08-4AA1-9FF5-8D898D0908D3}" destId="{3DCAD25C-796A-4D4F-83E6-F87ED6C765A6}" srcOrd="8" destOrd="0" presId="urn:microsoft.com/office/officeart/2005/8/layout/list1"/>
    <dgm:cxn modelId="{58B9E41D-B04E-4FAF-A099-29D9DB4D7E1A}" type="presParOf" srcId="{3DCAD25C-796A-4D4F-83E6-F87ED6C765A6}" destId="{73C46FDE-AEA9-4E35-8D6B-C82C6765D581}" srcOrd="0" destOrd="0" presId="urn:microsoft.com/office/officeart/2005/8/layout/list1"/>
    <dgm:cxn modelId="{0B40EA4B-D7E9-488C-846C-F6FFA07AA344}" type="presParOf" srcId="{3DCAD25C-796A-4D4F-83E6-F87ED6C765A6}" destId="{CC360ADD-D305-4B38-A123-A0B677842CC5}" srcOrd="1" destOrd="0" presId="urn:microsoft.com/office/officeart/2005/8/layout/list1"/>
    <dgm:cxn modelId="{DC8EFBCB-6818-4DDF-B010-6154D0D6F98E}" type="presParOf" srcId="{3C33F396-8D08-4AA1-9FF5-8D898D0908D3}" destId="{C1E553D5-708E-45F3-B5B4-1522CB3E8DD9}" srcOrd="9" destOrd="0" presId="urn:microsoft.com/office/officeart/2005/8/layout/list1"/>
    <dgm:cxn modelId="{B585BB6F-950B-4576-B3B3-B441748D4026}" type="presParOf" srcId="{3C33F396-8D08-4AA1-9FF5-8D898D0908D3}" destId="{6B200910-0146-435B-A622-FE7B14C09D53}" srcOrd="10" destOrd="0" presId="urn:microsoft.com/office/officeart/2005/8/layout/list1"/>
    <dgm:cxn modelId="{55A0C34B-BCB1-4654-827F-2F617C993CAF}" type="presParOf" srcId="{3C33F396-8D08-4AA1-9FF5-8D898D0908D3}" destId="{0316012D-DDD0-4F13-A4BE-E709A96E3243}" srcOrd="11" destOrd="0" presId="urn:microsoft.com/office/officeart/2005/8/layout/list1"/>
    <dgm:cxn modelId="{7292F8F2-17C1-4A30-A66D-18F2A117FFFA}" type="presParOf" srcId="{3C33F396-8D08-4AA1-9FF5-8D898D0908D3}" destId="{4543227C-F739-4B95-82BD-FE70157F835C}" srcOrd="12" destOrd="0" presId="urn:microsoft.com/office/officeart/2005/8/layout/list1"/>
    <dgm:cxn modelId="{B4AED01F-7FB2-4F15-B301-CE3A26D66DB7}" type="presParOf" srcId="{4543227C-F739-4B95-82BD-FE70157F835C}" destId="{5CA86FD1-FE56-450D-A224-1231D03540EC}" srcOrd="0" destOrd="0" presId="urn:microsoft.com/office/officeart/2005/8/layout/list1"/>
    <dgm:cxn modelId="{A001AE76-63AF-435E-A978-FBFCF896A1CF}" type="presParOf" srcId="{4543227C-F739-4B95-82BD-FE70157F835C}" destId="{661121B9-E545-45AC-A094-81BD5EB1328F}" srcOrd="1" destOrd="0" presId="urn:microsoft.com/office/officeart/2005/8/layout/list1"/>
    <dgm:cxn modelId="{7536C549-62C3-4C60-927A-074528D0E910}" type="presParOf" srcId="{3C33F396-8D08-4AA1-9FF5-8D898D0908D3}" destId="{564A9EFE-BA9F-4025-94FD-C0D54CE15C0A}" srcOrd="13" destOrd="0" presId="urn:microsoft.com/office/officeart/2005/8/layout/list1"/>
    <dgm:cxn modelId="{967B8741-2BF7-4CF9-AAB5-C3ACD570D9F2}" type="presParOf" srcId="{3C33F396-8D08-4AA1-9FF5-8D898D0908D3}" destId="{BEDEB3A8-D41E-41E3-9F74-1135B83C6631}" srcOrd="14" destOrd="0" presId="urn:microsoft.com/office/officeart/2005/8/layout/list1"/>
    <dgm:cxn modelId="{3FF30A1F-9EF2-4DD1-86C0-F138790B9793}" type="presParOf" srcId="{3C33F396-8D08-4AA1-9FF5-8D898D0908D3}" destId="{F5A57245-23F2-49FE-9974-8A263C8DC5CD}" srcOrd="15" destOrd="0" presId="urn:microsoft.com/office/officeart/2005/8/layout/list1"/>
    <dgm:cxn modelId="{C66961C5-68C1-4FDC-A26E-CBF18C831771}" type="presParOf" srcId="{3C33F396-8D08-4AA1-9FF5-8D898D0908D3}" destId="{EC19FE7E-7683-4488-9230-B948CFEDA500}" srcOrd="16" destOrd="0" presId="urn:microsoft.com/office/officeart/2005/8/layout/list1"/>
    <dgm:cxn modelId="{9B825C42-D8B9-40A6-A05D-2E7317B8B09A}" type="presParOf" srcId="{EC19FE7E-7683-4488-9230-B948CFEDA500}" destId="{C689B44A-0554-4959-B830-738B75266232}" srcOrd="0" destOrd="0" presId="urn:microsoft.com/office/officeart/2005/8/layout/list1"/>
    <dgm:cxn modelId="{16A0A411-5AC0-4A2B-B83D-7729EF865A7E}" type="presParOf" srcId="{EC19FE7E-7683-4488-9230-B948CFEDA500}" destId="{DAE3DBE6-CCBC-4C56-8349-8D6267A98732}" srcOrd="1" destOrd="0" presId="urn:microsoft.com/office/officeart/2005/8/layout/list1"/>
    <dgm:cxn modelId="{7465EB55-B2DC-4DE4-AC10-9076B02BDBBA}" type="presParOf" srcId="{3C33F396-8D08-4AA1-9FF5-8D898D0908D3}" destId="{28F374BC-1A98-480D-9E98-CF0968D0ADA1}" srcOrd="17" destOrd="0" presId="urn:microsoft.com/office/officeart/2005/8/layout/list1"/>
    <dgm:cxn modelId="{0E018225-15C8-4211-A96E-773428B6AC61}" type="presParOf" srcId="{3C33F396-8D08-4AA1-9FF5-8D898D0908D3}" destId="{2F7D43F9-4D2A-4041-912C-0D064731A981}" srcOrd="18" destOrd="0" presId="urn:microsoft.com/office/officeart/2005/8/layout/list1"/>
    <dgm:cxn modelId="{9A7F99AC-A850-48DB-A2A7-A3F2BAED2EB4}" type="presParOf" srcId="{3C33F396-8D08-4AA1-9FF5-8D898D0908D3}" destId="{8733DBC6-18E5-4429-871C-4D295F1FE3A6}" srcOrd="19" destOrd="0" presId="urn:microsoft.com/office/officeart/2005/8/layout/list1"/>
    <dgm:cxn modelId="{FF67A8CB-4531-41C6-8074-9C80EFD052CB}" type="presParOf" srcId="{3C33F396-8D08-4AA1-9FF5-8D898D0908D3}" destId="{F9369BC6-FA83-4FAE-81D7-3D04ED29D6DA}" srcOrd="20" destOrd="0" presId="urn:microsoft.com/office/officeart/2005/8/layout/list1"/>
    <dgm:cxn modelId="{FC16D40C-640B-4BA7-82CD-198209A590A7}" type="presParOf" srcId="{F9369BC6-FA83-4FAE-81D7-3D04ED29D6DA}" destId="{8E6535A2-82E3-4F9D-8516-3F7D275385A3}" srcOrd="0" destOrd="0" presId="urn:microsoft.com/office/officeart/2005/8/layout/list1"/>
    <dgm:cxn modelId="{06D7F202-9F4D-4EAF-B384-271C676B1121}" type="presParOf" srcId="{F9369BC6-FA83-4FAE-81D7-3D04ED29D6DA}" destId="{C01566D4-A405-424A-B34B-BD450DAF96AC}" srcOrd="1" destOrd="0" presId="urn:microsoft.com/office/officeart/2005/8/layout/list1"/>
    <dgm:cxn modelId="{678592AD-B407-46B3-8E1D-E6301CFBCF20}" type="presParOf" srcId="{3C33F396-8D08-4AA1-9FF5-8D898D0908D3}" destId="{05AB9A13-1D3F-47A3-8FB1-766E6672B8F0}" srcOrd="21" destOrd="0" presId="urn:microsoft.com/office/officeart/2005/8/layout/list1"/>
    <dgm:cxn modelId="{DAE0C764-90B0-436A-9458-7239946B6DB2}" type="presParOf" srcId="{3C33F396-8D08-4AA1-9FF5-8D898D0908D3}" destId="{31808332-67D8-495F-BB6C-A9950CE9B91F}"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CC490C-5330-4C8E-80B8-A15BC4DD65E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67CC6C4A-6569-4B49-AF8E-E1AD02CCA7B0}">
      <dgm:prSet custT="1"/>
      <dgm:spPr/>
      <dgm:t>
        <a:bodyPr/>
        <a:lstStyle/>
        <a:p>
          <a:pPr algn="ctr" rtl="0"/>
          <a:r>
            <a:rPr lang="ru-RU" sz="2000" dirty="0" smtClean="0">
              <a:solidFill>
                <a:schemeClr val="tx1"/>
              </a:solidFill>
            </a:rPr>
            <a:t>Задачами профилактики являются:</a:t>
          </a:r>
          <a:endParaRPr lang="ru-RU" sz="2000" dirty="0">
            <a:solidFill>
              <a:schemeClr val="tx1"/>
            </a:solidFill>
          </a:endParaRPr>
        </a:p>
      </dgm:t>
    </dgm:pt>
    <dgm:pt modelId="{BC2D041E-D905-47E2-915A-EBAD0AF65EB3}" type="parTrans" cxnId="{7E520EB5-E1D7-4214-B0BB-C2CCE5B162ED}">
      <dgm:prSet/>
      <dgm:spPr/>
      <dgm:t>
        <a:bodyPr/>
        <a:lstStyle/>
        <a:p>
          <a:endParaRPr lang="ru-RU"/>
        </a:p>
      </dgm:t>
    </dgm:pt>
    <dgm:pt modelId="{4E869A18-E03E-4234-A7E7-E2F0D538C6DB}" type="sibTrans" cxnId="{7E520EB5-E1D7-4214-B0BB-C2CCE5B162ED}">
      <dgm:prSet/>
      <dgm:spPr/>
      <dgm:t>
        <a:bodyPr/>
        <a:lstStyle/>
        <a:p>
          <a:endParaRPr lang="ru-RU"/>
        </a:p>
      </dgm:t>
    </dgm:pt>
    <dgm:pt modelId="{37B3F090-D91F-4A48-A3BC-CAFC105D2CD0}">
      <dgm:prSet custT="1"/>
      <dgm:spPr/>
      <dgm:t>
        <a:bodyPr/>
        <a:lstStyle/>
        <a:p>
          <a:pPr rtl="0"/>
          <a:r>
            <a:rPr lang="ru-RU" sz="1600" dirty="0" smtClean="0">
              <a:solidFill>
                <a:schemeClr val="tx1"/>
              </a:solidFill>
            </a:rPr>
            <a:t>Предотвратить</a:t>
          </a:r>
          <a:r>
            <a:rPr lang="ru-RU" sz="2800" dirty="0" smtClean="0">
              <a:solidFill>
                <a:schemeClr val="tx1"/>
              </a:solidFill>
            </a:rPr>
            <a:t> </a:t>
          </a:r>
          <a:r>
            <a:rPr lang="ru-RU" sz="1600" dirty="0" smtClean="0">
              <a:solidFill>
                <a:schemeClr val="tx1"/>
              </a:solidFill>
            </a:rPr>
            <a:t>возврат</a:t>
          </a:r>
          <a:endParaRPr lang="ru-RU" sz="2800" dirty="0">
            <a:solidFill>
              <a:schemeClr val="tx1"/>
            </a:solidFill>
          </a:endParaRPr>
        </a:p>
      </dgm:t>
    </dgm:pt>
    <dgm:pt modelId="{8ED249A7-2203-4016-AB2F-203EE38AF3A2}" type="parTrans" cxnId="{442A2E1B-412F-47FA-A9FA-B5D8050079DA}">
      <dgm:prSet/>
      <dgm:spPr/>
      <dgm:t>
        <a:bodyPr/>
        <a:lstStyle/>
        <a:p>
          <a:endParaRPr lang="ru-RU"/>
        </a:p>
      </dgm:t>
    </dgm:pt>
    <dgm:pt modelId="{C47A97FB-96C4-45A5-B175-0953D96B9C78}" type="sibTrans" cxnId="{442A2E1B-412F-47FA-A9FA-B5D8050079DA}">
      <dgm:prSet/>
      <dgm:spPr/>
      <dgm:t>
        <a:bodyPr/>
        <a:lstStyle/>
        <a:p>
          <a:endParaRPr lang="ru-RU"/>
        </a:p>
      </dgm:t>
    </dgm:pt>
    <dgm:pt modelId="{8588852F-BDA3-4743-A162-852D7AB2529F}">
      <dgm:prSet custT="1"/>
      <dgm:spPr/>
      <dgm:t>
        <a:bodyPr/>
        <a:lstStyle/>
        <a:p>
          <a:pPr rtl="0"/>
          <a:r>
            <a:rPr lang="ru-RU" sz="1600" dirty="0" smtClean="0">
              <a:solidFill>
                <a:schemeClr val="tx1"/>
              </a:solidFill>
            </a:rPr>
            <a:t>Родительская компетенция </a:t>
          </a:r>
          <a:endParaRPr lang="ru-RU" sz="1600" dirty="0">
            <a:solidFill>
              <a:schemeClr val="tx1"/>
            </a:solidFill>
          </a:endParaRPr>
        </a:p>
      </dgm:t>
    </dgm:pt>
    <dgm:pt modelId="{7CC7DAC9-BC55-40C3-8420-58CA1AB88100}" type="parTrans" cxnId="{BB7E5866-67D6-4036-BC86-354079C41F6A}">
      <dgm:prSet/>
      <dgm:spPr/>
      <dgm:t>
        <a:bodyPr/>
        <a:lstStyle/>
        <a:p>
          <a:endParaRPr lang="ru-RU"/>
        </a:p>
      </dgm:t>
    </dgm:pt>
    <dgm:pt modelId="{031F9417-68F8-42D9-A7D0-DE65215EFD91}" type="sibTrans" cxnId="{BB7E5866-67D6-4036-BC86-354079C41F6A}">
      <dgm:prSet/>
      <dgm:spPr/>
      <dgm:t>
        <a:bodyPr/>
        <a:lstStyle/>
        <a:p>
          <a:endParaRPr lang="ru-RU"/>
        </a:p>
      </dgm:t>
    </dgm:pt>
    <dgm:pt modelId="{5CC2E019-EA63-4A91-A4BB-07CDD355F08A}">
      <dgm:prSet custT="1"/>
      <dgm:spPr/>
      <dgm:t>
        <a:bodyPr/>
        <a:lstStyle/>
        <a:p>
          <a:pPr rtl="0"/>
          <a:r>
            <a:rPr lang="ru-RU" sz="1600" dirty="0" smtClean="0">
              <a:solidFill>
                <a:schemeClr val="tx1"/>
              </a:solidFill>
            </a:rPr>
            <a:t>Психологическая и педагогическая помощь </a:t>
          </a:r>
          <a:endParaRPr lang="ru-RU" sz="1600" dirty="0">
            <a:solidFill>
              <a:schemeClr val="tx1"/>
            </a:solidFill>
          </a:endParaRPr>
        </a:p>
      </dgm:t>
    </dgm:pt>
    <dgm:pt modelId="{A4CC5BF3-5825-444C-A8B8-BFF558DC55B5}" type="parTrans" cxnId="{0FFD46BF-CAF2-4051-B96D-3C3DB8BAFBF2}">
      <dgm:prSet/>
      <dgm:spPr/>
      <dgm:t>
        <a:bodyPr/>
        <a:lstStyle/>
        <a:p>
          <a:endParaRPr lang="ru-RU"/>
        </a:p>
      </dgm:t>
    </dgm:pt>
    <dgm:pt modelId="{EA5F6B2A-31A7-4E66-AD85-77FDC1CA638E}" type="sibTrans" cxnId="{0FFD46BF-CAF2-4051-B96D-3C3DB8BAFBF2}">
      <dgm:prSet/>
      <dgm:spPr/>
      <dgm:t>
        <a:bodyPr/>
        <a:lstStyle/>
        <a:p>
          <a:endParaRPr lang="ru-RU"/>
        </a:p>
      </dgm:t>
    </dgm:pt>
    <dgm:pt modelId="{012EA6B3-8BD3-400A-97B2-847E208C7FC1}">
      <dgm:prSet custT="1"/>
      <dgm:spPr/>
      <dgm:t>
        <a:bodyPr/>
        <a:lstStyle/>
        <a:p>
          <a:r>
            <a:rPr lang="ru-RU" sz="1600" dirty="0" smtClean="0">
              <a:solidFill>
                <a:schemeClr val="tx1"/>
              </a:solidFill>
            </a:rPr>
            <a:t>Оказание услуг</a:t>
          </a:r>
          <a:endParaRPr lang="ru-RU" sz="1600" dirty="0">
            <a:solidFill>
              <a:schemeClr val="tx1"/>
            </a:solidFill>
          </a:endParaRPr>
        </a:p>
      </dgm:t>
    </dgm:pt>
    <dgm:pt modelId="{4FE28BB6-F09F-4664-8E73-B47BAD08A627}" type="parTrans" cxnId="{0A872A2D-ECB5-485E-9EC2-2B3E0FC214B9}">
      <dgm:prSet/>
      <dgm:spPr/>
      <dgm:t>
        <a:bodyPr/>
        <a:lstStyle/>
        <a:p>
          <a:endParaRPr lang="ru-RU"/>
        </a:p>
      </dgm:t>
    </dgm:pt>
    <dgm:pt modelId="{D8FF02A0-591F-407C-A8A7-7797C678FAD6}" type="sibTrans" cxnId="{0A872A2D-ECB5-485E-9EC2-2B3E0FC214B9}">
      <dgm:prSet/>
      <dgm:spPr/>
      <dgm:t>
        <a:bodyPr/>
        <a:lstStyle/>
        <a:p>
          <a:endParaRPr lang="ru-RU"/>
        </a:p>
      </dgm:t>
    </dgm:pt>
    <dgm:pt modelId="{DA32F6F2-3430-49FF-B61C-AC9958B97374}" type="pres">
      <dgm:prSet presAssocID="{D7CC490C-5330-4C8E-80B8-A15BC4DD65ED}" presName="linear" presStyleCnt="0">
        <dgm:presLayoutVars>
          <dgm:animLvl val="lvl"/>
          <dgm:resizeHandles val="exact"/>
        </dgm:presLayoutVars>
      </dgm:prSet>
      <dgm:spPr/>
      <dgm:t>
        <a:bodyPr/>
        <a:lstStyle/>
        <a:p>
          <a:endParaRPr lang="ru-RU"/>
        </a:p>
      </dgm:t>
    </dgm:pt>
    <dgm:pt modelId="{00989528-1BA0-438B-B66F-A94243389EED}" type="pres">
      <dgm:prSet presAssocID="{67CC6C4A-6569-4B49-AF8E-E1AD02CCA7B0}" presName="parentText" presStyleLbl="node1" presStyleIdx="0" presStyleCnt="5">
        <dgm:presLayoutVars>
          <dgm:chMax val="0"/>
          <dgm:bulletEnabled val="1"/>
        </dgm:presLayoutVars>
      </dgm:prSet>
      <dgm:spPr/>
      <dgm:t>
        <a:bodyPr/>
        <a:lstStyle/>
        <a:p>
          <a:endParaRPr lang="ru-RU"/>
        </a:p>
      </dgm:t>
    </dgm:pt>
    <dgm:pt modelId="{8E86ED55-4165-49CF-ACB2-00DE24484B2E}" type="pres">
      <dgm:prSet presAssocID="{4E869A18-E03E-4234-A7E7-E2F0D538C6DB}" presName="spacer" presStyleCnt="0"/>
      <dgm:spPr/>
    </dgm:pt>
    <dgm:pt modelId="{22FEF8B4-1D9F-4C51-B5C5-700FD1E49E3D}" type="pres">
      <dgm:prSet presAssocID="{37B3F090-D91F-4A48-A3BC-CAFC105D2CD0}" presName="parentText" presStyleLbl="node1" presStyleIdx="1" presStyleCnt="5">
        <dgm:presLayoutVars>
          <dgm:chMax val="0"/>
          <dgm:bulletEnabled val="1"/>
        </dgm:presLayoutVars>
      </dgm:prSet>
      <dgm:spPr/>
      <dgm:t>
        <a:bodyPr/>
        <a:lstStyle/>
        <a:p>
          <a:endParaRPr lang="ru-RU"/>
        </a:p>
      </dgm:t>
    </dgm:pt>
    <dgm:pt modelId="{A00E7297-152E-471F-B2D3-08B15C1AD72C}" type="pres">
      <dgm:prSet presAssocID="{C47A97FB-96C4-45A5-B175-0953D96B9C78}" presName="spacer" presStyleCnt="0"/>
      <dgm:spPr/>
    </dgm:pt>
    <dgm:pt modelId="{2DB27A37-C26F-44B2-817F-47D491EB2037}" type="pres">
      <dgm:prSet presAssocID="{8588852F-BDA3-4743-A162-852D7AB2529F}" presName="parentText" presStyleLbl="node1" presStyleIdx="2" presStyleCnt="5">
        <dgm:presLayoutVars>
          <dgm:chMax val="0"/>
          <dgm:bulletEnabled val="1"/>
        </dgm:presLayoutVars>
      </dgm:prSet>
      <dgm:spPr/>
      <dgm:t>
        <a:bodyPr/>
        <a:lstStyle/>
        <a:p>
          <a:endParaRPr lang="ru-RU"/>
        </a:p>
      </dgm:t>
    </dgm:pt>
    <dgm:pt modelId="{13426827-E4AF-4F50-9290-66E90EA4A8E7}" type="pres">
      <dgm:prSet presAssocID="{031F9417-68F8-42D9-A7D0-DE65215EFD91}" presName="spacer" presStyleCnt="0"/>
      <dgm:spPr/>
    </dgm:pt>
    <dgm:pt modelId="{D8E4AE12-71A0-473D-A579-32DDD00273FB}" type="pres">
      <dgm:prSet presAssocID="{5CC2E019-EA63-4A91-A4BB-07CDD355F08A}" presName="parentText" presStyleLbl="node1" presStyleIdx="3" presStyleCnt="5" custLinFactNeighborX="-189" custLinFactNeighborY="34074">
        <dgm:presLayoutVars>
          <dgm:chMax val="0"/>
          <dgm:bulletEnabled val="1"/>
        </dgm:presLayoutVars>
      </dgm:prSet>
      <dgm:spPr/>
      <dgm:t>
        <a:bodyPr/>
        <a:lstStyle/>
        <a:p>
          <a:endParaRPr lang="ru-RU"/>
        </a:p>
      </dgm:t>
    </dgm:pt>
    <dgm:pt modelId="{81DDFE5E-5E63-4ED2-B57A-75391863675C}" type="pres">
      <dgm:prSet presAssocID="{EA5F6B2A-31A7-4E66-AD85-77FDC1CA638E}" presName="spacer" presStyleCnt="0"/>
      <dgm:spPr/>
    </dgm:pt>
    <dgm:pt modelId="{095277BD-A77C-42FE-BFE4-C59B318687B2}" type="pres">
      <dgm:prSet presAssocID="{012EA6B3-8BD3-400A-97B2-847E208C7FC1}" presName="parentText" presStyleLbl="node1" presStyleIdx="4" presStyleCnt="5">
        <dgm:presLayoutVars>
          <dgm:chMax val="0"/>
          <dgm:bulletEnabled val="1"/>
        </dgm:presLayoutVars>
      </dgm:prSet>
      <dgm:spPr/>
      <dgm:t>
        <a:bodyPr/>
        <a:lstStyle/>
        <a:p>
          <a:endParaRPr lang="ru-RU"/>
        </a:p>
      </dgm:t>
    </dgm:pt>
  </dgm:ptLst>
  <dgm:cxnLst>
    <dgm:cxn modelId="{E4D81F85-4ADF-4F93-BA85-9752CC956C00}" type="presOf" srcId="{37B3F090-D91F-4A48-A3BC-CAFC105D2CD0}" destId="{22FEF8B4-1D9F-4C51-B5C5-700FD1E49E3D}" srcOrd="0" destOrd="0" presId="urn:microsoft.com/office/officeart/2005/8/layout/vList2"/>
    <dgm:cxn modelId="{0A872A2D-ECB5-485E-9EC2-2B3E0FC214B9}" srcId="{D7CC490C-5330-4C8E-80B8-A15BC4DD65ED}" destId="{012EA6B3-8BD3-400A-97B2-847E208C7FC1}" srcOrd="4" destOrd="0" parTransId="{4FE28BB6-F09F-4664-8E73-B47BAD08A627}" sibTransId="{D8FF02A0-591F-407C-A8A7-7797C678FAD6}"/>
    <dgm:cxn modelId="{0FFD46BF-CAF2-4051-B96D-3C3DB8BAFBF2}" srcId="{D7CC490C-5330-4C8E-80B8-A15BC4DD65ED}" destId="{5CC2E019-EA63-4A91-A4BB-07CDD355F08A}" srcOrd="3" destOrd="0" parTransId="{A4CC5BF3-5825-444C-A8B8-BFF558DC55B5}" sibTransId="{EA5F6B2A-31A7-4E66-AD85-77FDC1CA638E}"/>
    <dgm:cxn modelId="{4D7CE399-4644-483D-8D45-187BDA7DEE8B}" type="presOf" srcId="{5CC2E019-EA63-4A91-A4BB-07CDD355F08A}" destId="{D8E4AE12-71A0-473D-A579-32DDD00273FB}" srcOrd="0" destOrd="0" presId="urn:microsoft.com/office/officeart/2005/8/layout/vList2"/>
    <dgm:cxn modelId="{C2793D63-BB69-4064-B035-41EB8F5366A2}" type="presOf" srcId="{67CC6C4A-6569-4B49-AF8E-E1AD02CCA7B0}" destId="{00989528-1BA0-438B-B66F-A94243389EED}" srcOrd="0" destOrd="0" presId="urn:microsoft.com/office/officeart/2005/8/layout/vList2"/>
    <dgm:cxn modelId="{442A2E1B-412F-47FA-A9FA-B5D8050079DA}" srcId="{D7CC490C-5330-4C8E-80B8-A15BC4DD65ED}" destId="{37B3F090-D91F-4A48-A3BC-CAFC105D2CD0}" srcOrd="1" destOrd="0" parTransId="{8ED249A7-2203-4016-AB2F-203EE38AF3A2}" sibTransId="{C47A97FB-96C4-45A5-B175-0953D96B9C78}"/>
    <dgm:cxn modelId="{7E520EB5-E1D7-4214-B0BB-C2CCE5B162ED}" srcId="{D7CC490C-5330-4C8E-80B8-A15BC4DD65ED}" destId="{67CC6C4A-6569-4B49-AF8E-E1AD02CCA7B0}" srcOrd="0" destOrd="0" parTransId="{BC2D041E-D905-47E2-915A-EBAD0AF65EB3}" sibTransId="{4E869A18-E03E-4234-A7E7-E2F0D538C6DB}"/>
    <dgm:cxn modelId="{BB7E5866-67D6-4036-BC86-354079C41F6A}" srcId="{D7CC490C-5330-4C8E-80B8-A15BC4DD65ED}" destId="{8588852F-BDA3-4743-A162-852D7AB2529F}" srcOrd="2" destOrd="0" parTransId="{7CC7DAC9-BC55-40C3-8420-58CA1AB88100}" sibTransId="{031F9417-68F8-42D9-A7D0-DE65215EFD91}"/>
    <dgm:cxn modelId="{987D4C52-1E77-4295-AF41-AAED69D33B05}" type="presOf" srcId="{8588852F-BDA3-4743-A162-852D7AB2529F}" destId="{2DB27A37-C26F-44B2-817F-47D491EB2037}" srcOrd="0" destOrd="0" presId="urn:microsoft.com/office/officeart/2005/8/layout/vList2"/>
    <dgm:cxn modelId="{7E39045F-C339-4FD8-9B95-45C432D2FC4B}" type="presOf" srcId="{D7CC490C-5330-4C8E-80B8-A15BC4DD65ED}" destId="{DA32F6F2-3430-49FF-B61C-AC9958B97374}" srcOrd="0" destOrd="0" presId="urn:microsoft.com/office/officeart/2005/8/layout/vList2"/>
    <dgm:cxn modelId="{15357157-84F1-4F00-9FE5-12F4ACA16E7D}" type="presOf" srcId="{012EA6B3-8BD3-400A-97B2-847E208C7FC1}" destId="{095277BD-A77C-42FE-BFE4-C59B318687B2}" srcOrd="0" destOrd="0" presId="urn:microsoft.com/office/officeart/2005/8/layout/vList2"/>
    <dgm:cxn modelId="{EA752CB3-00DE-4C65-823F-D67E2DCA078E}" type="presParOf" srcId="{DA32F6F2-3430-49FF-B61C-AC9958B97374}" destId="{00989528-1BA0-438B-B66F-A94243389EED}" srcOrd="0" destOrd="0" presId="urn:microsoft.com/office/officeart/2005/8/layout/vList2"/>
    <dgm:cxn modelId="{74DB7929-D0FB-48FF-8AE0-EF20778ADAAE}" type="presParOf" srcId="{DA32F6F2-3430-49FF-B61C-AC9958B97374}" destId="{8E86ED55-4165-49CF-ACB2-00DE24484B2E}" srcOrd="1" destOrd="0" presId="urn:microsoft.com/office/officeart/2005/8/layout/vList2"/>
    <dgm:cxn modelId="{66E4EFAB-250F-4676-839D-A1D9C6F321B0}" type="presParOf" srcId="{DA32F6F2-3430-49FF-B61C-AC9958B97374}" destId="{22FEF8B4-1D9F-4C51-B5C5-700FD1E49E3D}" srcOrd="2" destOrd="0" presId="urn:microsoft.com/office/officeart/2005/8/layout/vList2"/>
    <dgm:cxn modelId="{91932178-25E9-40D0-9921-ED49D58FBEEF}" type="presParOf" srcId="{DA32F6F2-3430-49FF-B61C-AC9958B97374}" destId="{A00E7297-152E-471F-B2D3-08B15C1AD72C}" srcOrd="3" destOrd="0" presId="urn:microsoft.com/office/officeart/2005/8/layout/vList2"/>
    <dgm:cxn modelId="{A14DD135-61EC-41E6-A405-C22BE9FF70A5}" type="presParOf" srcId="{DA32F6F2-3430-49FF-B61C-AC9958B97374}" destId="{2DB27A37-C26F-44B2-817F-47D491EB2037}" srcOrd="4" destOrd="0" presId="urn:microsoft.com/office/officeart/2005/8/layout/vList2"/>
    <dgm:cxn modelId="{CD172DA3-4A2C-4D00-9C29-E8E6D765933D}" type="presParOf" srcId="{DA32F6F2-3430-49FF-B61C-AC9958B97374}" destId="{13426827-E4AF-4F50-9290-66E90EA4A8E7}" srcOrd="5" destOrd="0" presId="urn:microsoft.com/office/officeart/2005/8/layout/vList2"/>
    <dgm:cxn modelId="{7CE0A6C4-B8C8-4656-96C2-574B61D875AD}" type="presParOf" srcId="{DA32F6F2-3430-49FF-B61C-AC9958B97374}" destId="{D8E4AE12-71A0-473D-A579-32DDD00273FB}" srcOrd="6" destOrd="0" presId="urn:microsoft.com/office/officeart/2005/8/layout/vList2"/>
    <dgm:cxn modelId="{438967C1-65B3-4815-BE60-EFD3C43FFED9}" type="presParOf" srcId="{DA32F6F2-3430-49FF-B61C-AC9958B97374}" destId="{81DDFE5E-5E63-4ED2-B57A-75391863675C}" srcOrd="7" destOrd="0" presId="urn:microsoft.com/office/officeart/2005/8/layout/vList2"/>
    <dgm:cxn modelId="{D321EAB5-ACE2-4730-A37E-420F2AAA0ECE}" type="presParOf" srcId="{DA32F6F2-3430-49FF-B61C-AC9958B97374}" destId="{095277BD-A77C-42FE-BFE4-C59B318687B2}"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340677-1463-4A1F-AC44-7CAAC373F412}"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ru-RU"/>
        </a:p>
      </dgm:t>
    </dgm:pt>
    <dgm:pt modelId="{F752F2B9-A943-4E6A-A075-01EC91CC842F}">
      <dgm:prSet custT="1"/>
      <dgm:spPr/>
      <dgm:t>
        <a:bodyPr/>
        <a:lstStyle/>
        <a:p>
          <a:pPr rtl="0"/>
          <a:r>
            <a:rPr lang="ru-RU" sz="1600" dirty="0" smtClean="0">
              <a:solidFill>
                <a:schemeClr val="tx1"/>
              </a:solidFill>
            </a:rPr>
            <a:t>Общая профилактика</a:t>
          </a:r>
          <a:endParaRPr lang="ru-RU" sz="1600" dirty="0">
            <a:solidFill>
              <a:schemeClr val="tx1"/>
            </a:solidFill>
          </a:endParaRPr>
        </a:p>
      </dgm:t>
    </dgm:pt>
    <dgm:pt modelId="{57FCAA46-E86C-4843-8053-F617D31B44F4}" type="parTrans" cxnId="{4486890F-B0ED-4D26-B9D4-68C0D47843B9}">
      <dgm:prSet/>
      <dgm:spPr/>
      <dgm:t>
        <a:bodyPr/>
        <a:lstStyle/>
        <a:p>
          <a:endParaRPr lang="ru-RU"/>
        </a:p>
      </dgm:t>
    </dgm:pt>
    <dgm:pt modelId="{D262CC6A-8646-4D05-AA51-9BBCCC67D1CC}" type="sibTrans" cxnId="{4486890F-B0ED-4D26-B9D4-68C0D47843B9}">
      <dgm:prSet/>
      <dgm:spPr/>
      <dgm:t>
        <a:bodyPr/>
        <a:lstStyle/>
        <a:p>
          <a:endParaRPr lang="ru-RU"/>
        </a:p>
      </dgm:t>
    </dgm:pt>
    <dgm:pt modelId="{77ED504F-1A8F-4F37-B5A4-5B90CF9F8E31}">
      <dgm:prSet custT="1"/>
      <dgm:spPr/>
      <dgm:t>
        <a:bodyPr/>
        <a:lstStyle/>
        <a:p>
          <a:pPr rtl="0"/>
          <a:r>
            <a:rPr lang="ru-RU" sz="1600" dirty="0" smtClean="0">
              <a:solidFill>
                <a:schemeClr val="tx1"/>
              </a:solidFill>
            </a:rPr>
            <a:t>Специальная профилактика</a:t>
          </a:r>
          <a:endParaRPr lang="ru-RU" sz="1600" dirty="0">
            <a:solidFill>
              <a:schemeClr val="tx1"/>
            </a:solidFill>
          </a:endParaRPr>
        </a:p>
      </dgm:t>
    </dgm:pt>
    <dgm:pt modelId="{5B2B6991-1A60-4BB4-B804-5340C2901324}" type="parTrans" cxnId="{3BEDEE23-3411-4749-8D2F-1820A6963FEE}">
      <dgm:prSet/>
      <dgm:spPr/>
      <dgm:t>
        <a:bodyPr/>
        <a:lstStyle/>
        <a:p>
          <a:endParaRPr lang="ru-RU"/>
        </a:p>
      </dgm:t>
    </dgm:pt>
    <dgm:pt modelId="{7FC1218C-1E1E-4189-8C09-9CDDDF15F6C0}" type="sibTrans" cxnId="{3BEDEE23-3411-4749-8D2F-1820A6963FEE}">
      <dgm:prSet/>
      <dgm:spPr/>
      <dgm:t>
        <a:bodyPr/>
        <a:lstStyle/>
        <a:p>
          <a:endParaRPr lang="ru-RU"/>
        </a:p>
      </dgm:t>
    </dgm:pt>
    <dgm:pt modelId="{6FCFD9C6-BE74-4B4B-99F1-F5092BEE0608}">
      <dgm:prSet custT="1"/>
      <dgm:spPr/>
      <dgm:t>
        <a:bodyPr/>
        <a:lstStyle/>
        <a:p>
          <a:pPr rtl="0"/>
          <a:r>
            <a:rPr lang="ru-RU" sz="1600" dirty="0" smtClean="0">
              <a:solidFill>
                <a:schemeClr val="tx1"/>
              </a:solidFill>
            </a:rPr>
            <a:t>Первичная профилактика</a:t>
          </a:r>
          <a:endParaRPr lang="ru-RU" sz="1600" dirty="0">
            <a:solidFill>
              <a:schemeClr val="tx1"/>
            </a:solidFill>
          </a:endParaRPr>
        </a:p>
      </dgm:t>
    </dgm:pt>
    <dgm:pt modelId="{113CA52A-D836-44CE-BA56-25F94229F109}" type="parTrans" cxnId="{77B145FD-DD82-40B4-85C8-B61AAEA038D9}">
      <dgm:prSet/>
      <dgm:spPr/>
      <dgm:t>
        <a:bodyPr/>
        <a:lstStyle/>
        <a:p>
          <a:endParaRPr lang="ru-RU"/>
        </a:p>
      </dgm:t>
    </dgm:pt>
    <dgm:pt modelId="{FFDB170E-AEC9-439D-9F6A-020CD0395CDF}" type="sibTrans" cxnId="{77B145FD-DD82-40B4-85C8-B61AAEA038D9}">
      <dgm:prSet/>
      <dgm:spPr/>
      <dgm:t>
        <a:bodyPr/>
        <a:lstStyle/>
        <a:p>
          <a:endParaRPr lang="ru-RU"/>
        </a:p>
      </dgm:t>
    </dgm:pt>
    <dgm:pt modelId="{9F80F1C8-A79F-45A8-AE3F-28069F9C8ACE}">
      <dgm:prSet custT="1"/>
      <dgm:spPr/>
      <dgm:t>
        <a:bodyPr/>
        <a:lstStyle/>
        <a:p>
          <a:pPr rtl="0"/>
          <a:r>
            <a:rPr lang="ru-RU" sz="1600" dirty="0" smtClean="0">
              <a:solidFill>
                <a:schemeClr val="tx1"/>
              </a:solidFill>
            </a:rPr>
            <a:t>Вторичная профилактика</a:t>
          </a:r>
          <a:endParaRPr lang="ru-RU" sz="1600" dirty="0">
            <a:solidFill>
              <a:schemeClr val="tx1"/>
            </a:solidFill>
          </a:endParaRPr>
        </a:p>
      </dgm:t>
    </dgm:pt>
    <dgm:pt modelId="{1B362AB8-CE47-445B-BD48-B02CADB9DE0F}" type="parTrans" cxnId="{FC124EC7-1ECC-48E4-AEDE-73FF75304792}">
      <dgm:prSet/>
      <dgm:spPr/>
      <dgm:t>
        <a:bodyPr/>
        <a:lstStyle/>
        <a:p>
          <a:endParaRPr lang="ru-RU"/>
        </a:p>
      </dgm:t>
    </dgm:pt>
    <dgm:pt modelId="{36263397-AD08-4AE2-89E3-66D5C541B982}" type="sibTrans" cxnId="{FC124EC7-1ECC-48E4-AEDE-73FF75304792}">
      <dgm:prSet/>
      <dgm:spPr/>
      <dgm:t>
        <a:bodyPr/>
        <a:lstStyle/>
        <a:p>
          <a:endParaRPr lang="ru-RU"/>
        </a:p>
      </dgm:t>
    </dgm:pt>
    <dgm:pt modelId="{BA1FA425-0911-4B80-BA7D-35EC19DC081F}">
      <dgm:prSet custT="1"/>
      <dgm:spPr/>
      <dgm:t>
        <a:bodyPr/>
        <a:lstStyle/>
        <a:p>
          <a:pPr rtl="0"/>
          <a:r>
            <a:rPr lang="ru-RU" sz="1600" dirty="0" smtClean="0">
              <a:solidFill>
                <a:schemeClr val="tx1"/>
              </a:solidFill>
            </a:rPr>
            <a:t>Третичная профилактика</a:t>
          </a:r>
          <a:endParaRPr lang="ru-RU" sz="1600" dirty="0">
            <a:solidFill>
              <a:schemeClr val="tx1"/>
            </a:solidFill>
          </a:endParaRPr>
        </a:p>
      </dgm:t>
    </dgm:pt>
    <dgm:pt modelId="{6D268BC0-6DB2-44BD-9156-8065026DECC6}" type="parTrans" cxnId="{A5DD02E5-0FC4-4B3A-99B9-A34EA5036704}">
      <dgm:prSet/>
      <dgm:spPr/>
      <dgm:t>
        <a:bodyPr/>
        <a:lstStyle/>
        <a:p>
          <a:endParaRPr lang="ru-RU"/>
        </a:p>
      </dgm:t>
    </dgm:pt>
    <dgm:pt modelId="{C3952151-1750-4B45-98D8-B379118C1859}" type="sibTrans" cxnId="{A5DD02E5-0FC4-4B3A-99B9-A34EA5036704}">
      <dgm:prSet/>
      <dgm:spPr/>
      <dgm:t>
        <a:bodyPr/>
        <a:lstStyle/>
        <a:p>
          <a:endParaRPr lang="ru-RU"/>
        </a:p>
      </dgm:t>
    </dgm:pt>
    <dgm:pt modelId="{9700DAF8-4FAF-4502-AE8D-DD5D855EC7E6}" type="pres">
      <dgm:prSet presAssocID="{75340677-1463-4A1F-AC44-7CAAC373F412}" presName="Name0" presStyleCnt="0">
        <dgm:presLayoutVars>
          <dgm:dir/>
          <dgm:animLvl val="lvl"/>
          <dgm:resizeHandles val="exact"/>
        </dgm:presLayoutVars>
      </dgm:prSet>
      <dgm:spPr/>
      <dgm:t>
        <a:bodyPr/>
        <a:lstStyle/>
        <a:p>
          <a:endParaRPr lang="ru-RU"/>
        </a:p>
      </dgm:t>
    </dgm:pt>
    <dgm:pt modelId="{12B307A3-A7F5-42E1-B571-374DEB58C472}" type="pres">
      <dgm:prSet presAssocID="{F752F2B9-A943-4E6A-A075-01EC91CC842F}" presName="linNode" presStyleCnt="0"/>
      <dgm:spPr/>
    </dgm:pt>
    <dgm:pt modelId="{69F45298-0520-4F42-9291-32A44A98ECD3}" type="pres">
      <dgm:prSet presAssocID="{F752F2B9-A943-4E6A-A075-01EC91CC842F}" presName="parentText" presStyleLbl="node1" presStyleIdx="0" presStyleCnt="5">
        <dgm:presLayoutVars>
          <dgm:chMax val="1"/>
          <dgm:bulletEnabled val="1"/>
        </dgm:presLayoutVars>
      </dgm:prSet>
      <dgm:spPr/>
      <dgm:t>
        <a:bodyPr/>
        <a:lstStyle/>
        <a:p>
          <a:endParaRPr lang="ru-RU"/>
        </a:p>
      </dgm:t>
    </dgm:pt>
    <dgm:pt modelId="{077E6649-7FDE-4164-83CD-E42D87841164}" type="pres">
      <dgm:prSet presAssocID="{D262CC6A-8646-4D05-AA51-9BBCCC67D1CC}" presName="sp" presStyleCnt="0"/>
      <dgm:spPr/>
    </dgm:pt>
    <dgm:pt modelId="{3445A8A1-19B7-4382-BB2C-2077D4302F20}" type="pres">
      <dgm:prSet presAssocID="{77ED504F-1A8F-4F37-B5A4-5B90CF9F8E31}" presName="linNode" presStyleCnt="0"/>
      <dgm:spPr/>
    </dgm:pt>
    <dgm:pt modelId="{A1F028C0-3B8C-4830-B9BD-CA9E3FCA9670}" type="pres">
      <dgm:prSet presAssocID="{77ED504F-1A8F-4F37-B5A4-5B90CF9F8E31}" presName="parentText" presStyleLbl="node1" presStyleIdx="1" presStyleCnt="5">
        <dgm:presLayoutVars>
          <dgm:chMax val="1"/>
          <dgm:bulletEnabled val="1"/>
        </dgm:presLayoutVars>
      </dgm:prSet>
      <dgm:spPr/>
      <dgm:t>
        <a:bodyPr/>
        <a:lstStyle/>
        <a:p>
          <a:endParaRPr lang="ru-RU"/>
        </a:p>
      </dgm:t>
    </dgm:pt>
    <dgm:pt modelId="{D427E729-4FF0-4EAD-85E3-BD71A20C9D89}" type="pres">
      <dgm:prSet presAssocID="{7FC1218C-1E1E-4189-8C09-9CDDDF15F6C0}" presName="sp" presStyleCnt="0"/>
      <dgm:spPr/>
    </dgm:pt>
    <dgm:pt modelId="{FE7D17C6-05D4-4D3D-8D1C-45E51736C110}" type="pres">
      <dgm:prSet presAssocID="{6FCFD9C6-BE74-4B4B-99F1-F5092BEE0608}" presName="linNode" presStyleCnt="0"/>
      <dgm:spPr/>
    </dgm:pt>
    <dgm:pt modelId="{14D34DAD-4CB0-4C23-A3AD-CE405CEA7F64}" type="pres">
      <dgm:prSet presAssocID="{6FCFD9C6-BE74-4B4B-99F1-F5092BEE0608}" presName="parentText" presStyleLbl="node1" presStyleIdx="2" presStyleCnt="5" custLinFactNeighborX="-216" custLinFactNeighborY="1209">
        <dgm:presLayoutVars>
          <dgm:chMax val="1"/>
          <dgm:bulletEnabled val="1"/>
        </dgm:presLayoutVars>
      </dgm:prSet>
      <dgm:spPr/>
      <dgm:t>
        <a:bodyPr/>
        <a:lstStyle/>
        <a:p>
          <a:endParaRPr lang="ru-RU"/>
        </a:p>
      </dgm:t>
    </dgm:pt>
    <dgm:pt modelId="{E035754E-FDD3-4444-9EC3-BBA59B9CAE3D}" type="pres">
      <dgm:prSet presAssocID="{FFDB170E-AEC9-439D-9F6A-020CD0395CDF}" presName="sp" presStyleCnt="0"/>
      <dgm:spPr/>
    </dgm:pt>
    <dgm:pt modelId="{D559DE17-7944-4941-AA9A-44BBDA6D220B}" type="pres">
      <dgm:prSet presAssocID="{9F80F1C8-A79F-45A8-AE3F-28069F9C8ACE}" presName="linNode" presStyleCnt="0"/>
      <dgm:spPr/>
    </dgm:pt>
    <dgm:pt modelId="{31783287-1348-4108-9829-983B95990C70}" type="pres">
      <dgm:prSet presAssocID="{9F80F1C8-A79F-45A8-AE3F-28069F9C8ACE}" presName="parentText" presStyleLbl="node1" presStyleIdx="3" presStyleCnt="5">
        <dgm:presLayoutVars>
          <dgm:chMax val="1"/>
          <dgm:bulletEnabled val="1"/>
        </dgm:presLayoutVars>
      </dgm:prSet>
      <dgm:spPr/>
      <dgm:t>
        <a:bodyPr/>
        <a:lstStyle/>
        <a:p>
          <a:endParaRPr lang="ru-RU"/>
        </a:p>
      </dgm:t>
    </dgm:pt>
    <dgm:pt modelId="{D0A85DAC-C534-48C6-A4D5-CADB46E4F918}" type="pres">
      <dgm:prSet presAssocID="{36263397-AD08-4AE2-89E3-66D5C541B982}" presName="sp" presStyleCnt="0"/>
      <dgm:spPr/>
    </dgm:pt>
    <dgm:pt modelId="{88455856-1AD9-4C24-BA6B-7A5CEB0A160C}" type="pres">
      <dgm:prSet presAssocID="{BA1FA425-0911-4B80-BA7D-35EC19DC081F}" presName="linNode" presStyleCnt="0"/>
      <dgm:spPr/>
    </dgm:pt>
    <dgm:pt modelId="{81AEB78B-F4EC-43F0-8721-9FC2D1FECC65}" type="pres">
      <dgm:prSet presAssocID="{BA1FA425-0911-4B80-BA7D-35EC19DC081F}" presName="parentText" presStyleLbl="node1" presStyleIdx="4" presStyleCnt="5">
        <dgm:presLayoutVars>
          <dgm:chMax val="1"/>
          <dgm:bulletEnabled val="1"/>
        </dgm:presLayoutVars>
      </dgm:prSet>
      <dgm:spPr/>
      <dgm:t>
        <a:bodyPr/>
        <a:lstStyle/>
        <a:p>
          <a:endParaRPr lang="ru-RU"/>
        </a:p>
      </dgm:t>
    </dgm:pt>
  </dgm:ptLst>
  <dgm:cxnLst>
    <dgm:cxn modelId="{FC124EC7-1ECC-48E4-AEDE-73FF75304792}" srcId="{75340677-1463-4A1F-AC44-7CAAC373F412}" destId="{9F80F1C8-A79F-45A8-AE3F-28069F9C8ACE}" srcOrd="3" destOrd="0" parTransId="{1B362AB8-CE47-445B-BD48-B02CADB9DE0F}" sibTransId="{36263397-AD08-4AE2-89E3-66D5C541B982}"/>
    <dgm:cxn modelId="{4486890F-B0ED-4D26-B9D4-68C0D47843B9}" srcId="{75340677-1463-4A1F-AC44-7CAAC373F412}" destId="{F752F2B9-A943-4E6A-A075-01EC91CC842F}" srcOrd="0" destOrd="0" parTransId="{57FCAA46-E86C-4843-8053-F617D31B44F4}" sibTransId="{D262CC6A-8646-4D05-AA51-9BBCCC67D1CC}"/>
    <dgm:cxn modelId="{77B145FD-DD82-40B4-85C8-B61AAEA038D9}" srcId="{75340677-1463-4A1F-AC44-7CAAC373F412}" destId="{6FCFD9C6-BE74-4B4B-99F1-F5092BEE0608}" srcOrd="2" destOrd="0" parTransId="{113CA52A-D836-44CE-BA56-25F94229F109}" sibTransId="{FFDB170E-AEC9-439D-9F6A-020CD0395CDF}"/>
    <dgm:cxn modelId="{97036605-7570-4F22-BE66-E7214C9BB38E}" type="presOf" srcId="{75340677-1463-4A1F-AC44-7CAAC373F412}" destId="{9700DAF8-4FAF-4502-AE8D-DD5D855EC7E6}" srcOrd="0" destOrd="0" presId="urn:microsoft.com/office/officeart/2005/8/layout/vList5"/>
    <dgm:cxn modelId="{3CB5638E-D24F-4828-87BF-EA4FE3AC81DD}" type="presOf" srcId="{9F80F1C8-A79F-45A8-AE3F-28069F9C8ACE}" destId="{31783287-1348-4108-9829-983B95990C70}" srcOrd="0" destOrd="0" presId="urn:microsoft.com/office/officeart/2005/8/layout/vList5"/>
    <dgm:cxn modelId="{A5DD02E5-0FC4-4B3A-99B9-A34EA5036704}" srcId="{75340677-1463-4A1F-AC44-7CAAC373F412}" destId="{BA1FA425-0911-4B80-BA7D-35EC19DC081F}" srcOrd="4" destOrd="0" parTransId="{6D268BC0-6DB2-44BD-9156-8065026DECC6}" sibTransId="{C3952151-1750-4B45-98D8-B379118C1859}"/>
    <dgm:cxn modelId="{74B909C9-8B0A-4F30-95B3-5604FCF2760B}" type="presOf" srcId="{F752F2B9-A943-4E6A-A075-01EC91CC842F}" destId="{69F45298-0520-4F42-9291-32A44A98ECD3}" srcOrd="0" destOrd="0" presId="urn:microsoft.com/office/officeart/2005/8/layout/vList5"/>
    <dgm:cxn modelId="{49D34ABA-3790-43C2-A424-FB99943BD1F9}" type="presOf" srcId="{6FCFD9C6-BE74-4B4B-99F1-F5092BEE0608}" destId="{14D34DAD-4CB0-4C23-A3AD-CE405CEA7F64}" srcOrd="0" destOrd="0" presId="urn:microsoft.com/office/officeart/2005/8/layout/vList5"/>
    <dgm:cxn modelId="{EE4A2779-68EA-4FFC-AABE-3A2093981DBF}" type="presOf" srcId="{BA1FA425-0911-4B80-BA7D-35EC19DC081F}" destId="{81AEB78B-F4EC-43F0-8721-9FC2D1FECC65}" srcOrd="0" destOrd="0" presId="urn:microsoft.com/office/officeart/2005/8/layout/vList5"/>
    <dgm:cxn modelId="{C7B0D885-3248-45D3-BE8A-82D2D0FBDC9B}" type="presOf" srcId="{77ED504F-1A8F-4F37-B5A4-5B90CF9F8E31}" destId="{A1F028C0-3B8C-4830-B9BD-CA9E3FCA9670}" srcOrd="0" destOrd="0" presId="urn:microsoft.com/office/officeart/2005/8/layout/vList5"/>
    <dgm:cxn modelId="{3BEDEE23-3411-4749-8D2F-1820A6963FEE}" srcId="{75340677-1463-4A1F-AC44-7CAAC373F412}" destId="{77ED504F-1A8F-4F37-B5A4-5B90CF9F8E31}" srcOrd="1" destOrd="0" parTransId="{5B2B6991-1A60-4BB4-B804-5340C2901324}" sibTransId="{7FC1218C-1E1E-4189-8C09-9CDDDF15F6C0}"/>
    <dgm:cxn modelId="{45A304D5-8BA9-4349-877F-2F5F8B4B17AE}" type="presParOf" srcId="{9700DAF8-4FAF-4502-AE8D-DD5D855EC7E6}" destId="{12B307A3-A7F5-42E1-B571-374DEB58C472}" srcOrd="0" destOrd="0" presId="urn:microsoft.com/office/officeart/2005/8/layout/vList5"/>
    <dgm:cxn modelId="{ACD0C3CB-D8B0-426A-96E4-D51DE69637C1}" type="presParOf" srcId="{12B307A3-A7F5-42E1-B571-374DEB58C472}" destId="{69F45298-0520-4F42-9291-32A44A98ECD3}" srcOrd="0" destOrd="0" presId="urn:microsoft.com/office/officeart/2005/8/layout/vList5"/>
    <dgm:cxn modelId="{D7260DD9-CA70-4DF1-88D1-7DC942E1441B}" type="presParOf" srcId="{9700DAF8-4FAF-4502-AE8D-DD5D855EC7E6}" destId="{077E6649-7FDE-4164-83CD-E42D87841164}" srcOrd="1" destOrd="0" presId="urn:microsoft.com/office/officeart/2005/8/layout/vList5"/>
    <dgm:cxn modelId="{90AB0B14-2103-40FA-8A97-77F241BEE7F4}" type="presParOf" srcId="{9700DAF8-4FAF-4502-AE8D-DD5D855EC7E6}" destId="{3445A8A1-19B7-4382-BB2C-2077D4302F20}" srcOrd="2" destOrd="0" presId="urn:microsoft.com/office/officeart/2005/8/layout/vList5"/>
    <dgm:cxn modelId="{99A78CD2-DFE6-4130-9AB7-1690711C886E}" type="presParOf" srcId="{3445A8A1-19B7-4382-BB2C-2077D4302F20}" destId="{A1F028C0-3B8C-4830-B9BD-CA9E3FCA9670}" srcOrd="0" destOrd="0" presId="urn:microsoft.com/office/officeart/2005/8/layout/vList5"/>
    <dgm:cxn modelId="{F188027D-5568-46BE-9B30-BC0858B68B8D}" type="presParOf" srcId="{9700DAF8-4FAF-4502-AE8D-DD5D855EC7E6}" destId="{D427E729-4FF0-4EAD-85E3-BD71A20C9D89}" srcOrd="3" destOrd="0" presId="urn:microsoft.com/office/officeart/2005/8/layout/vList5"/>
    <dgm:cxn modelId="{E93FE030-5D06-459B-BB59-A5DD820FADE3}" type="presParOf" srcId="{9700DAF8-4FAF-4502-AE8D-DD5D855EC7E6}" destId="{FE7D17C6-05D4-4D3D-8D1C-45E51736C110}" srcOrd="4" destOrd="0" presId="urn:microsoft.com/office/officeart/2005/8/layout/vList5"/>
    <dgm:cxn modelId="{2BFB53BB-D33A-4C7A-8FFC-118152301A79}" type="presParOf" srcId="{FE7D17C6-05D4-4D3D-8D1C-45E51736C110}" destId="{14D34DAD-4CB0-4C23-A3AD-CE405CEA7F64}" srcOrd="0" destOrd="0" presId="urn:microsoft.com/office/officeart/2005/8/layout/vList5"/>
    <dgm:cxn modelId="{603FBF3F-F9E9-4FA0-B3D2-04AA188D12B5}" type="presParOf" srcId="{9700DAF8-4FAF-4502-AE8D-DD5D855EC7E6}" destId="{E035754E-FDD3-4444-9EC3-BBA59B9CAE3D}" srcOrd="5" destOrd="0" presId="urn:microsoft.com/office/officeart/2005/8/layout/vList5"/>
    <dgm:cxn modelId="{7AFA04AE-9976-4CB5-A116-87EA57C4192A}" type="presParOf" srcId="{9700DAF8-4FAF-4502-AE8D-DD5D855EC7E6}" destId="{D559DE17-7944-4941-AA9A-44BBDA6D220B}" srcOrd="6" destOrd="0" presId="urn:microsoft.com/office/officeart/2005/8/layout/vList5"/>
    <dgm:cxn modelId="{24176B63-9A02-4664-8F81-7CB919A46288}" type="presParOf" srcId="{D559DE17-7944-4941-AA9A-44BBDA6D220B}" destId="{31783287-1348-4108-9829-983B95990C70}" srcOrd="0" destOrd="0" presId="urn:microsoft.com/office/officeart/2005/8/layout/vList5"/>
    <dgm:cxn modelId="{9B57D8B0-B87E-4281-B107-582A4044DF11}" type="presParOf" srcId="{9700DAF8-4FAF-4502-AE8D-DD5D855EC7E6}" destId="{D0A85DAC-C534-48C6-A4D5-CADB46E4F918}" srcOrd="7" destOrd="0" presId="urn:microsoft.com/office/officeart/2005/8/layout/vList5"/>
    <dgm:cxn modelId="{0420E2A3-A6DD-4783-8EDB-E95415DA0FBD}" type="presParOf" srcId="{9700DAF8-4FAF-4502-AE8D-DD5D855EC7E6}" destId="{88455856-1AD9-4C24-BA6B-7A5CEB0A160C}" srcOrd="8" destOrd="0" presId="urn:microsoft.com/office/officeart/2005/8/layout/vList5"/>
    <dgm:cxn modelId="{964C4957-42A0-491C-844F-C89E8D0BE1D6}" type="presParOf" srcId="{88455856-1AD9-4C24-BA6B-7A5CEB0A160C}" destId="{81AEB78B-F4EC-43F0-8721-9FC2D1FECC65}"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5ACD16-2746-41B6-80EA-E2B2C51749C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11F4E90C-D8F2-4F03-8EBC-8F71110BB04D}">
      <dgm:prSet phldrT="[Текст]"/>
      <dgm:spPr/>
      <dgm:t>
        <a:bodyPr/>
        <a:lstStyle/>
        <a:p>
          <a:r>
            <a:rPr lang="ru-RU" smtClean="0"/>
            <a:t>2020</a:t>
          </a:r>
          <a:endParaRPr lang="ru-RU" dirty="0"/>
        </a:p>
      </dgm:t>
    </dgm:pt>
    <dgm:pt modelId="{F76116CB-7E25-4A5B-9300-EC5BE5F948AB}" type="parTrans" cxnId="{EB89A218-49F1-45DC-B8A4-0A17DF858355}">
      <dgm:prSet/>
      <dgm:spPr/>
      <dgm:t>
        <a:bodyPr/>
        <a:lstStyle/>
        <a:p>
          <a:endParaRPr lang="ru-RU">
            <a:solidFill>
              <a:schemeClr val="accent3">
                <a:lumMod val="75000"/>
              </a:schemeClr>
            </a:solidFill>
          </a:endParaRPr>
        </a:p>
      </dgm:t>
    </dgm:pt>
    <dgm:pt modelId="{E9CB4A04-40FD-403C-B34F-C7F1D542A433}" type="sibTrans" cxnId="{EB89A218-49F1-45DC-B8A4-0A17DF858355}">
      <dgm:prSet/>
      <dgm:spPr/>
      <dgm:t>
        <a:bodyPr/>
        <a:lstStyle/>
        <a:p>
          <a:endParaRPr lang="ru-RU">
            <a:solidFill>
              <a:schemeClr val="accent3">
                <a:lumMod val="75000"/>
              </a:schemeClr>
            </a:solidFill>
          </a:endParaRPr>
        </a:p>
      </dgm:t>
    </dgm:pt>
    <dgm:pt modelId="{9B2C0A3E-3654-4F4B-B608-4E9F4B97A63F}">
      <dgm:prSet phldrT="[Текст]"/>
      <dgm:spPr/>
      <dgm:t>
        <a:bodyPr/>
        <a:lstStyle/>
        <a:p>
          <a:r>
            <a:rPr lang="ru-RU" dirty="0" smtClean="0"/>
            <a:t>Семейная социограмма-29чл.</a:t>
          </a:r>
          <a:endParaRPr lang="ru-RU" dirty="0"/>
        </a:p>
      </dgm:t>
    </dgm:pt>
    <dgm:pt modelId="{42AD63BF-BD74-4A7D-A7AA-217D3DA3115A}" type="parTrans" cxnId="{5F2F1C53-D9A5-4539-BDF4-352A2B7D8A2A}">
      <dgm:prSet/>
      <dgm:spPr/>
      <dgm:t>
        <a:bodyPr/>
        <a:lstStyle/>
        <a:p>
          <a:endParaRPr lang="ru-RU">
            <a:solidFill>
              <a:schemeClr val="accent3">
                <a:lumMod val="75000"/>
              </a:schemeClr>
            </a:solidFill>
          </a:endParaRPr>
        </a:p>
      </dgm:t>
    </dgm:pt>
    <dgm:pt modelId="{391F021E-EF51-415D-ACD0-E4475B809E8F}" type="sibTrans" cxnId="{5F2F1C53-D9A5-4539-BDF4-352A2B7D8A2A}">
      <dgm:prSet/>
      <dgm:spPr/>
      <dgm:t>
        <a:bodyPr/>
        <a:lstStyle/>
        <a:p>
          <a:endParaRPr lang="ru-RU">
            <a:solidFill>
              <a:schemeClr val="accent3">
                <a:lumMod val="75000"/>
              </a:schemeClr>
            </a:solidFill>
          </a:endParaRPr>
        </a:p>
      </dgm:t>
    </dgm:pt>
    <dgm:pt modelId="{0C02B870-D329-4731-A911-67310E884DEF}">
      <dgm:prSet phldrT="[Текст]"/>
      <dgm:spPr/>
      <dgm:t>
        <a:bodyPr/>
        <a:lstStyle/>
        <a:p>
          <a:r>
            <a:rPr lang="ru-RU" smtClean="0"/>
            <a:t>2021</a:t>
          </a:r>
          <a:endParaRPr lang="ru-RU" dirty="0"/>
        </a:p>
      </dgm:t>
    </dgm:pt>
    <dgm:pt modelId="{EBDFE5EC-432F-4D08-9FDD-6C7466805461}" type="parTrans" cxnId="{7C88380B-236B-4B61-9C60-22AD14E20640}">
      <dgm:prSet/>
      <dgm:spPr/>
      <dgm:t>
        <a:bodyPr/>
        <a:lstStyle/>
        <a:p>
          <a:endParaRPr lang="ru-RU">
            <a:solidFill>
              <a:schemeClr val="accent3">
                <a:lumMod val="75000"/>
              </a:schemeClr>
            </a:solidFill>
          </a:endParaRPr>
        </a:p>
      </dgm:t>
    </dgm:pt>
    <dgm:pt modelId="{EBD16C99-24F4-45D7-955E-37E285524E39}" type="sibTrans" cxnId="{7C88380B-236B-4B61-9C60-22AD14E20640}">
      <dgm:prSet/>
      <dgm:spPr/>
      <dgm:t>
        <a:bodyPr/>
        <a:lstStyle/>
        <a:p>
          <a:endParaRPr lang="ru-RU">
            <a:solidFill>
              <a:schemeClr val="accent3">
                <a:lumMod val="75000"/>
              </a:schemeClr>
            </a:solidFill>
          </a:endParaRPr>
        </a:p>
      </dgm:t>
    </dgm:pt>
    <dgm:pt modelId="{74ABEEE8-49AE-4E72-A9BE-6FAFDD837022}">
      <dgm:prSet phldrT="[Текст]"/>
      <dgm:spPr/>
      <dgm:t>
        <a:bodyPr/>
        <a:lstStyle/>
        <a:p>
          <a:r>
            <a:rPr lang="ru-RU" dirty="0" smtClean="0"/>
            <a:t>Семейная социограмма-23чл.</a:t>
          </a:r>
          <a:endParaRPr lang="ru-RU" dirty="0">
            <a:solidFill>
              <a:schemeClr val="accent3">
                <a:lumMod val="75000"/>
              </a:schemeClr>
            </a:solidFill>
          </a:endParaRPr>
        </a:p>
      </dgm:t>
    </dgm:pt>
    <dgm:pt modelId="{4A039512-1A1A-4157-81EC-988A1F735943}" type="parTrans" cxnId="{91F6A8C9-D219-4187-AC28-2E1A71165F5A}">
      <dgm:prSet/>
      <dgm:spPr/>
      <dgm:t>
        <a:bodyPr/>
        <a:lstStyle/>
        <a:p>
          <a:endParaRPr lang="ru-RU">
            <a:solidFill>
              <a:schemeClr val="accent3">
                <a:lumMod val="75000"/>
              </a:schemeClr>
            </a:solidFill>
          </a:endParaRPr>
        </a:p>
      </dgm:t>
    </dgm:pt>
    <dgm:pt modelId="{2DDD5DB3-4D01-4067-ACB9-7EC7C4CFC575}" type="sibTrans" cxnId="{91F6A8C9-D219-4187-AC28-2E1A71165F5A}">
      <dgm:prSet/>
      <dgm:spPr/>
      <dgm:t>
        <a:bodyPr/>
        <a:lstStyle/>
        <a:p>
          <a:endParaRPr lang="ru-RU">
            <a:solidFill>
              <a:schemeClr val="accent3">
                <a:lumMod val="75000"/>
              </a:schemeClr>
            </a:solidFill>
          </a:endParaRPr>
        </a:p>
      </dgm:t>
    </dgm:pt>
    <dgm:pt modelId="{BF15B5DD-B540-4D1B-AA77-32656F00EF8A}">
      <dgm:prSet phldrT="[Текст]"/>
      <dgm:spPr/>
      <dgm:t>
        <a:bodyPr/>
        <a:lstStyle/>
        <a:p>
          <a:r>
            <a:rPr lang="ru-RU" smtClean="0"/>
            <a:t>2022</a:t>
          </a:r>
          <a:endParaRPr lang="ru-RU" dirty="0"/>
        </a:p>
      </dgm:t>
    </dgm:pt>
    <dgm:pt modelId="{B68EB5ED-6046-4EC5-A7E9-1C77DF933F80}" type="parTrans" cxnId="{7D4DBEB1-75C1-40F4-B082-5BE86C5C8D99}">
      <dgm:prSet/>
      <dgm:spPr/>
      <dgm:t>
        <a:bodyPr/>
        <a:lstStyle/>
        <a:p>
          <a:endParaRPr lang="ru-RU">
            <a:solidFill>
              <a:schemeClr val="accent3">
                <a:lumMod val="75000"/>
              </a:schemeClr>
            </a:solidFill>
          </a:endParaRPr>
        </a:p>
      </dgm:t>
    </dgm:pt>
    <dgm:pt modelId="{62F5BEC2-4A37-4AD6-BEB8-A588BE08A206}" type="sibTrans" cxnId="{7D4DBEB1-75C1-40F4-B082-5BE86C5C8D99}">
      <dgm:prSet/>
      <dgm:spPr/>
      <dgm:t>
        <a:bodyPr/>
        <a:lstStyle/>
        <a:p>
          <a:endParaRPr lang="ru-RU">
            <a:solidFill>
              <a:schemeClr val="accent3">
                <a:lumMod val="75000"/>
              </a:schemeClr>
            </a:solidFill>
          </a:endParaRPr>
        </a:p>
      </dgm:t>
    </dgm:pt>
    <dgm:pt modelId="{93189F20-0D85-4430-9DA1-05E9A357D268}">
      <dgm:prSet phldrT="[Текст]"/>
      <dgm:spPr/>
      <dgm:t>
        <a:bodyPr/>
        <a:lstStyle/>
        <a:p>
          <a:r>
            <a:rPr lang="ru-RU" dirty="0" smtClean="0"/>
            <a:t>Семейная социограмма-20чл.</a:t>
          </a:r>
          <a:endParaRPr lang="ru-RU" dirty="0">
            <a:solidFill>
              <a:schemeClr val="accent3">
                <a:lumMod val="75000"/>
              </a:schemeClr>
            </a:solidFill>
          </a:endParaRPr>
        </a:p>
      </dgm:t>
    </dgm:pt>
    <dgm:pt modelId="{AFF814E5-41CF-4D4E-B982-8EAAFBFB5F6F}" type="parTrans" cxnId="{F2007941-0479-4627-958C-E162A39B5C61}">
      <dgm:prSet/>
      <dgm:spPr/>
      <dgm:t>
        <a:bodyPr/>
        <a:lstStyle/>
        <a:p>
          <a:endParaRPr lang="ru-RU">
            <a:solidFill>
              <a:schemeClr val="accent3">
                <a:lumMod val="75000"/>
              </a:schemeClr>
            </a:solidFill>
          </a:endParaRPr>
        </a:p>
      </dgm:t>
    </dgm:pt>
    <dgm:pt modelId="{9EFE0CB0-A014-4179-807F-E06CEF877BA7}" type="sibTrans" cxnId="{F2007941-0479-4627-958C-E162A39B5C61}">
      <dgm:prSet/>
      <dgm:spPr/>
      <dgm:t>
        <a:bodyPr/>
        <a:lstStyle/>
        <a:p>
          <a:endParaRPr lang="ru-RU">
            <a:solidFill>
              <a:schemeClr val="accent3">
                <a:lumMod val="75000"/>
              </a:schemeClr>
            </a:solidFill>
          </a:endParaRPr>
        </a:p>
      </dgm:t>
    </dgm:pt>
    <dgm:pt modelId="{7BC88918-AF6C-4735-8595-6F50D224EB6D}">
      <dgm:prSet phldrT="[Текст]"/>
      <dgm:spPr/>
      <dgm:t>
        <a:bodyPr/>
        <a:lstStyle/>
        <a:p>
          <a:r>
            <a:rPr lang="ru-RU" dirty="0" smtClean="0"/>
            <a:t>«Дерево» Пономаренко-27чл.</a:t>
          </a:r>
          <a:endParaRPr lang="ru-RU" dirty="0"/>
        </a:p>
      </dgm:t>
    </dgm:pt>
    <dgm:pt modelId="{1CA32F9A-4229-4539-AD5E-1DC92EDBE7B8}" type="parTrans" cxnId="{35B3E099-FD86-4EDC-87E1-1F93ED8472D4}">
      <dgm:prSet/>
      <dgm:spPr/>
      <dgm:t>
        <a:bodyPr/>
        <a:lstStyle/>
        <a:p>
          <a:endParaRPr lang="ru-RU">
            <a:solidFill>
              <a:schemeClr val="accent3">
                <a:lumMod val="75000"/>
              </a:schemeClr>
            </a:solidFill>
          </a:endParaRPr>
        </a:p>
      </dgm:t>
    </dgm:pt>
    <dgm:pt modelId="{57F13092-8623-4B23-83F5-42C319E5359F}" type="sibTrans" cxnId="{35B3E099-FD86-4EDC-87E1-1F93ED8472D4}">
      <dgm:prSet/>
      <dgm:spPr/>
      <dgm:t>
        <a:bodyPr/>
        <a:lstStyle/>
        <a:p>
          <a:endParaRPr lang="ru-RU">
            <a:solidFill>
              <a:schemeClr val="accent3">
                <a:lumMod val="75000"/>
              </a:schemeClr>
            </a:solidFill>
          </a:endParaRPr>
        </a:p>
      </dgm:t>
    </dgm:pt>
    <dgm:pt modelId="{3A995121-15D0-412A-80EE-D263B11B59E9}">
      <dgm:prSet phldrT="[Текст]"/>
      <dgm:spPr/>
      <dgm:t>
        <a:bodyPr/>
        <a:lstStyle/>
        <a:p>
          <a:r>
            <a:rPr lang="ru-RU" dirty="0" smtClean="0"/>
            <a:t>«Комфортность в семье»-9чл.</a:t>
          </a:r>
          <a:endParaRPr lang="ru-RU" dirty="0"/>
        </a:p>
      </dgm:t>
    </dgm:pt>
    <dgm:pt modelId="{E16A82C9-4F37-475D-A29E-A4FE0C8545CE}" type="parTrans" cxnId="{1A4BFD47-86E7-4BBC-B655-6776D372FFD9}">
      <dgm:prSet/>
      <dgm:spPr/>
      <dgm:t>
        <a:bodyPr/>
        <a:lstStyle/>
        <a:p>
          <a:endParaRPr lang="ru-RU">
            <a:solidFill>
              <a:schemeClr val="accent3">
                <a:lumMod val="75000"/>
              </a:schemeClr>
            </a:solidFill>
          </a:endParaRPr>
        </a:p>
      </dgm:t>
    </dgm:pt>
    <dgm:pt modelId="{F9AD89F8-7145-4D2B-A200-E72895D0F6D5}" type="sibTrans" cxnId="{1A4BFD47-86E7-4BBC-B655-6776D372FFD9}">
      <dgm:prSet/>
      <dgm:spPr/>
      <dgm:t>
        <a:bodyPr/>
        <a:lstStyle/>
        <a:p>
          <a:endParaRPr lang="ru-RU">
            <a:solidFill>
              <a:schemeClr val="accent3">
                <a:lumMod val="75000"/>
              </a:schemeClr>
            </a:solidFill>
          </a:endParaRPr>
        </a:p>
      </dgm:t>
    </dgm:pt>
    <dgm:pt modelId="{D31B7348-AB9F-4715-9210-ED2B56750318}">
      <dgm:prSet phldrT="[Текст]"/>
      <dgm:spPr/>
      <dgm:t>
        <a:bodyPr/>
        <a:lstStyle/>
        <a:p>
          <a:r>
            <a:rPr lang="ru-RU" dirty="0" smtClean="0"/>
            <a:t>«Два домика»-8чл.</a:t>
          </a:r>
          <a:endParaRPr lang="ru-RU" dirty="0"/>
        </a:p>
      </dgm:t>
    </dgm:pt>
    <dgm:pt modelId="{50C1D1EF-7039-45D6-ADF8-6EAC4663B6B2}" type="parTrans" cxnId="{FFA8B26F-8431-4D9F-84FF-961393D6DE57}">
      <dgm:prSet/>
      <dgm:spPr/>
      <dgm:t>
        <a:bodyPr/>
        <a:lstStyle/>
        <a:p>
          <a:endParaRPr lang="ru-RU">
            <a:solidFill>
              <a:schemeClr val="accent3">
                <a:lumMod val="75000"/>
              </a:schemeClr>
            </a:solidFill>
          </a:endParaRPr>
        </a:p>
      </dgm:t>
    </dgm:pt>
    <dgm:pt modelId="{19787F09-1EEA-47BC-AF69-B379E23C64D7}" type="sibTrans" cxnId="{FFA8B26F-8431-4D9F-84FF-961393D6DE57}">
      <dgm:prSet/>
      <dgm:spPr/>
      <dgm:t>
        <a:bodyPr/>
        <a:lstStyle/>
        <a:p>
          <a:endParaRPr lang="ru-RU">
            <a:solidFill>
              <a:schemeClr val="accent3">
                <a:lumMod val="75000"/>
              </a:schemeClr>
            </a:solidFill>
          </a:endParaRPr>
        </a:p>
      </dgm:t>
    </dgm:pt>
    <dgm:pt modelId="{0E155EBC-4656-4F14-91B5-3CE18D0E6586}">
      <dgm:prSet phldrT="[Текст]"/>
      <dgm:spPr/>
      <dgm:t>
        <a:bodyPr/>
        <a:lstStyle/>
        <a:p>
          <a:endParaRPr lang="ru-RU" dirty="0">
            <a:solidFill>
              <a:schemeClr val="accent3">
                <a:lumMod val="75000"/>
              </a:schemeClr>
            </a:solidFill>
          </a:endParaRPr>
        </a:p>
      </dgm:t>
    </dgm:pt>
    <dgm:pt modelId="{8F483C03-52B5-4B35-A737-3766285C2DE0}" type="parTrans" cxnId="{734D003C-6B7D-499A-97E5-A5F241CC4859}">
      <dgm:prSet/>
      <dgm:spPr/>
      <dgm:t>
        <a:bodyPr/>
        <a:lstStyle/>
        <a:p>
          <a:endParaRPr lang="ru-RU">
            <a:solidFill>
              <a:schemeClr val="accent3">
                <a:lumMod val="75000"/>
              </a:schemeClr>
            </a:solidFill>
          </a:endParaRPr>
        </a:p>
      </dgm:t>
    </dgm:pt>
    <dgm:pt modelId="{BBB8E616-4F5E-45B1-BB85-56B833CB7A46}" type="sibTrans" cxnId="{734D003C-6B7D-499A-97E5-A5F241CC4859}">
      <dgm:prSet/>
      <dgm:spPr/>
      <dgm:t>
        <a:bodyPr/>
        <a:lstStyle/>
        <a:p>
          <a:endParaRPr lang="ru-RU">
            <a:solidFill>
              <a:schemeClr val="accent3">
                <a:lumMod val="75000"/>
              </a:schemeClr>
            </a:solidFill>
          </a:endParaRPr>
        </a:p>
      </dgm:t>
    </dgm:pt>
    <dgm:pt modelId="{42F5741F-0E80-4825-AA86-E3065E443053}">
      <dgm:prSet phldrT="[Текст]"/>
      <dgm:spPr/>
      <dgm:t>
        <a:bodyPr/>
        <a:lstStyle/>
        <a:p>
          <a:r>
            <a:rPr lang="ru-RU" dirty="0" smtClean="0"/>
            <a:t>«Рисунок семьи»-30чл.</a:t>
          </a:r>
          <a:endParaRPr lang="ru-RU" dirty="0"/>
        </a:p>
      </dgm:t>
    </dgm:pt>
    <dgm:pt modelId="{B7B3ECBC-F52F-4987-84E9-BA4E6279892F}" type="parTrans" cxnId="{04CD15C2-F9BC-4D6E-B792-F26E39D3FC14}">
      <dgm:prSet/>
      <dgm:spPr/>
      <dgm:t>
        <a:bodyPr/>
        <a:lstStyle/>
        <a:p>
          <a:endParaRPr lang="ru-RU">
            <a:solidFill>
              <a:schemeClr val="accent3">
                <a:lumMod val="75000"/>
              </a:schemeClr>
            </a:solidFill>
          </a:endParaRPr>
        </a:p>
      </dgm:t>
    </dgm:pt>
    <dgm:pt modelId="{E4C4DF6F-A698-4C0F-B584-B1CA73D2DB06}" type="sibTrans" cxnId="{04CD15C2-F9BC-4D6E-B792-F26E39D3FC14}">
      <dgm:prSet/>
      <dgm:spPr/>
      <dgm:t>
        <a:bodyPr/>
        <a:lstStyle/>
        <a:p>
          <a:endParaRPr lang="ru-RU">
            <a:solidFill>
              <a:schemeClr val="accent3">
                <a:lumMod val="75000"/>
              </a:schemeClr>
            </a:solidFill>
          </a:endParaRPr>
        </a:p>
      </dgm:t>
    </dgm:pt>
    <dgm:pt modelId="{1D9BB196-A608-4860-9EC3-FD92041777FE}">
      <dgm:prSet phldrT="[Текст]"/>
      <dgm:spPr/>
      <dgm:t>
        <a:bodyPr/>
        <a:lstStyle/>
        <a:p>
          <a:r>
            <a:rPr lang="ru-RU" dirty="0" smtClean="0"/>
            <a:t>«Лесенка»ЦТО-12чл.</a:t>
          </a:r>
          <a:endParaRPr lang="ru-RU" dirty="0"/>
        </a:p>
      </dgm:t>
    </dgm:pt>
    <dgm:pt modelId="{EB360839-900C-4A29-BD86-FB78B373840E}" type="parTrans" cxnId="{CE4DCCD1-D7F7-44BD-9BB6-BEE499EA4E41}">
      <dgm:prSet/>
      <dgm:spPr/>
      <dgm:t>
        <a:bodyPr/>
        <a:lstStyle/>
        <a:p>
          <a:endParaRPr lang="ru-RU">
            <a:solidFill>
              <a:schemeClr val="accent3">
                <a:lumMod val="75000"/>
              </a:schemeClr>
            </a:solidFill>
          </a:endParaRPr>
        </a:p>
      </dgm:t>
    </dgm:pt>
    <dgm:pt modelId="{D3405F1C-7CC6-4D31-B83E-15CA2965D2A0}" type="sibTrans" cxnId="{CE4DCCD1-D7F7-44BD-9BB6-BEE499EA4E41}">
      <dgm:prSet/>
      <dgm:spPr/>
      <dgm:t>
        <a:bodyPr/>
        <a:lstStyle/>
        <a:p>
          <a:endParaRPr lang="ru-RU">
            <a:solidFill>
              <a:schemeClr val="accent3">
                <a:lumMod val="75000"/>
              </a:schemeClr>
            </a:solidFill>
          </a:endParaRPr>
        </a:p>
      </dgm:t>
    </dgm:pt>
    <dgm:pt modelId="{394AE447-A2FA-4506-98C5-A50490F9066F}">
      <dgm:prSet phldrT="[Текст]"/>
      <dgm:spPr/>
      <dgm:t>
        <a:bodyPr/>
        <a:lstStyle/>
        <a:p>
          <a:r>
            <a:rPr lang="ru-RU" dirty="0" smtClean="0"/>
            <a:t>«Мера заботы»-6чл.</a:t>
          </a:r>
          <a:endParaRPr lang="ru-RU" dirty="0"/>
        </a:p>
      </dgm:t>
    </dgm:pt>
    <dgm:pt modelId="{D9A8A69F-F043-4B5D-94B5-39A61F891FB7}" type="parTrans" cxnId="{5E9FD5CF-18F3-4BB1-937A-2411CDDC3E60}">
      <dgm:prSet/>
      <dgm:spPr/>
      <dgm:t>
        <a:bodyPr/>
        <a:lstStyle/>
        <a:p>
          <a:endParaRPr lang="ru-RU">
            <a:solidFill>
              <a:schemeClr val="accent3">
                <a:lumMod val="75000"/>
              </a:schemeClr>
            </a:solidFill>
          </a:endParaRPr>
        </a:p>
      </dgm:t>
    </dgm:pt>
    <dgm:pt modelId="{E694A911-86C5-41E1-9553-E4C06B4B8F0D}" type="sibTrans" cxnId="{5E9FD5CF-18F3-4BB1-937A-2411CDDC3E60}">
      <dgm:prSet/>
      <dgm:spPr/>
      <dgm:t>
        <a:bodyPr/>
        <a:lstStyle/>
        <a:p>
          <a:endParaRPr lang="ru-RU">
            <a:solidFill>
              <a:schemeClr val="accent3">
                <a:lumMod val="75000"/>
              </a:schemeClr>
            </a:solidFill>
          </a:endParaRPr>
        </a:p>
      </dgm:t>
    </dgm:pt>
    <dgm:pt modelId="{B2DC5946-3A41-45A3-ACA0-077A948C3B72}">
      <dgm:prSet phldrT="[Текст]"/>
      <dgm:spPr/>
      <dgm:t>
        <a:bodyPr/>
        <a:lstStyle/>
        <a:p>
          <a:r>
            <a:rPr lang="ru-RU" dirty="0" smtClean="0"/>
            <a:t>ДРОП-7чл.</a:t>
          </a:r>
          <a:endParaRPr lang="ru-RU" dirty="0"/>
        </a:p>
      </dgm:t>
    </dgm:pt>
    <dgm:pt modelId="{3D241B1E-BB50-46FB-BD14-3871E42A4F42}" type="parTrans" cxnId="{C6AEF2CD-0967-4362-B8D6-1E796FA67425}">
      <dgm:prSet/>
      <dgm:spPr/>
      <dgm:t>
        <a:bodyPr/>
        <a:lstStyle/>
        <a:p>
          <a:endParaRPr lang="ru-RU">
            <a:solidFill>
              <a:schemeClr val="accent3">
                <a:lumMod val="75000"/>
              </a:schemeClr>
            </a:solidFill>
          </a:endParaRPr>
        </a:p>
      </dgm:t>
    </dgm:pt>
    <dgm:pt modelId="{753982CB-782B-41FC-9D53-CC337758A208}" type="sibTrans" cxnId="{C6AEF2CD-0967-4362-B8D6-1E796FA67425}">
      <dgm:prSet/>
      <dgm:spPr/>
      <dgm:t>
        <a:bodyPr/>
        <a:lstStyle/>
        <a:p>
          <a:endParaRPr lang="ru-RU">
            <a:solidFill>
              <a:schemeClr val="accent3">
                <a:lumMod val="75000"/>
              </a:schemeClr>
            </a:solidFill>
          </a:endParaRPr>
        </a:p>
      </dgm:t>
    </dgm:pt>
    <dgm:pt modelId="{10EE229E-C0EE-4C17-9761-7EECA698D82B}">
      <dgm:prSet phldrT="[Текст]"/>
      <dgm:spPr/>
      <dgm:t>
        <a:bodyPr/>
        <a:lstStyle/>
        <a:p>
          <a:r>
            <a:rPr lang="ru-RU" dirty="0" smtClean="0"/>
            <a:t>«</a:t>
          </a:r>
          <a:r>
            <a:rPr lang="ru-RU" dirty="0" err="1" smtClean="0"/>
            <a:t>Люшера</a:t>
          </a:r>
          <a:r>
            <a:rPr lang="ru-RU" dirty="0" smtClean="0"/>
            <a:t>»-18чл.</a:t>
          </a:r>
          <a:endParaRPr lang="ru-RU" dirty="0"/>
        </a:p>
      </dgm:t>
    </dgm:pt>
    <dgm:pt modelId="{496A47F3-FF04-4E86-9486-D0FD1D56A4B8}" type="parTrans" cxnId="{2B36E0FC-61EF-4FC3-9775-849CEF3C0105}">
      <dgm:prSet/>
      <dgm:spPr/>
      <dgm:t>
        <a:bodyPr/>
        <a:lstStyle/>
        <a:p>
          <a:endParaRPr lang="ru-RU">
            <a:solidFill>
              <a:schemeClr val="accent3">
                <a:lumMod val="75000"/>
              </a:schemeClr>
            </a:solidFill>
          </a:endParaRPr>
        </a:p>
      </dgm:t>
    </dgm:pt>
    <dgm:pt modelId="{D264E955-246B-4037-9F66-1915E398407A}" type="sibTrans" cxnId="{2B36E0FC-61EF-4FC3-9775-849CEF3C0105}">
      <dgm:prSet/>
      <dgm:spPr/>
      <dgm:t>
        <a:bodyPr/>
        <a:lstStyle/>
        <a:p>
          <a:endParaRPr lang="ru-RU">
            <a:solidFill>
              <a:schemeClr val="accent3">
                <a:lumMod val="75000"/>
              </a:schemeClr>
            </a:solidFill>
          </a:endParaRPr>
        </a:p>
      </dgm:t>
    </dgm:pt>
    <dgm:pt modelId="{2D35707C-1931-4CEB-991F-C71C244F5928}">
      <dgm:prSet phldrT="[Текст]"/>
      <dgm:spPr/>
      <dgm:t>
        <a:bodyPr/>
        <a:lstStyle/>
        <a:p>
          <a:r>
            <a:rPr lang="ru-RU" dirty="0" smtClean="0"/>
            <a:t>Э.М.В.-6чл.</a:t>
          </a:r>
          <a:endParaRPr lang="ru-RU" dirty="0"/>
        </a:p>
      </dgm:t>
    </dgm:pt>
    <dgm:pt modelId="{E9D44156-0ED5-4330-8B26-CCA322414D04}" type="parTrans" cxnId="{B1860E1D-518C-4B8E-A5D7-744932DFD9AD}">
      <dgm:prSet/>
      <dgm:spPr/>
      <dgm:t>
        <a:bodyPr/>
        <a:lstStyle/>
        <a:p>
          <a:endParaRPr lang="ru-RU">
            <a:solidFill>
              <a:schemeClr val="accent3">
                <a:lumMod val="75000"/>
              </a:schemeClr>
            </a:solidFill>
          </a:endParaRPr>
        </a:p>
      </dgm:t>
    </dgm:pt>
    <dgm:pt modelId="{BDBCC6EF-80FD-4997-9B15-BD5592EEB1BB}" type="sibTrans" cxnId="{B1860E1D-518C-4B8E-A5D7-744932DFD9AD}">
      <dgm:prSet/>
      <dgm:spPr/>
      <dgm:t>
        <a:bodyPr/>
        <a:lstStyle/>
        <a:p>
          <a:endParaRPr lang="ru-RU">
            <a:solidFill>
              <a:schemeClr val="accent3">
                <a:lumMod val="75000"/>
              </a:schemeClr>
            </a:solidFill>
          </a:endParaRPr>
        </a:p>
      </dgm:t>
    </dgm:pt>
    <dgm:pt modelId="{EAD5D872-BBD6-4647-BFAF-D740C74AD53F}">
      <dgm:prSet/>
      <dgm:spPr/>
      <dgm:t>
        <a:bodyPr/>
        <a:lstStyle/>
        <a:p>
          <a:r>
            <a:rPr lang="ru-RU" dirty="0" smtClean="0"/>
            <a:t>«Дерево» Пономаренко-27чл.</a:t>
          </a:r>
          <a:endParaRPr lang="ru-RU" dirty="0"/>
        </a:p>
      </dgm:t>
    </dgm:pt>
    <dgm:pt modelId="{056E23F2-5632-49E8-8BD7-631A34DDEC67}" type="parTrans" cxnId="{54CFBEC3-B06D-40E8-A7C7-230D827844C4}">
      <dgm:prSet/>
      <dgm:spPr/>
      <dgm:t>
        <a:bodyPr/>
        <a:lstStyle/>
        <a:p>
          <a:endParaRPr lang="ru-RU"/>
        </a:p>
      </dgm:t>
    </dgm:pt>
    <dgm:pt modelId="{A457205C-744E-424B-9041-3AF7600286E0}" type="sibTrans" cxnId="{54CFBEC3-B06D-40E8-A7C7-230D827844C4}">
      <dgm:prSet/>
      <dgm:spPr/>
      <dgm:t>
        <a:bodyPr/>
        <a:lstStyle/>
        <a:p>
          <a:endParaRPr lang="ru-RU"/>
        </a:p>
      </dgm:t>
    </dgm:pt>
    <dgm:pt modelId="{8238BC85-CF51-4D6A-AAD5-B7F96280480C}">
      <dgm:prSet/>
      <dgm:spPr/>
      <dgm:t>
        <a:bodyPr/>
        <a:lstStyle/>
        <a:p>
          <a:r>
            <a:rPr lang="ru-RU" dirty="0" smtClean="0"/>
            <a:t>«Комфортность в семье»-15чл.</a:t>
          </a:r>
          <a:endParaRPr lang="ru-RU" dirty="0"/>
        </a:p>
      </dgm:t>
    </dgm:pt>
    <dgm:pt modelId="{E4B2A2AB-E613-4D71-88E1-E345F17513AB}" type="parTrans" cxnId="{766C0ECB-4E64-49DE-A304-1FF87AB5822A}">
      <dgm:prSet/>
      <dgm:spPr/>
      <dgm:t>
        <a:bodyPr/>
        <a:lstStyle/>
        <a:p>
          <a:endParaRPr lang="ru-RU"/>
        </a:p>
      </dgm:t>
    </dgm:pt>
    <dgm:pt modelId="{B5CA91E4-BF15-4E3A-A2D8-F85E44EC31EA}" type="sibTrans" cxnId="{766C0ECB-4E64-49DE-A304-1FF87AB5822A}">
      <dgm:prSet/>
      <dgm:spPr/>
      <dgm:t>
        <a:bodyPr/>
        <a:lstStyle/>
        <a:p>
          <a:endParaRPr lang="ru-RU"/>
        </a:p>
      </dgm:t>
    </dgm:pt>
    <dgm:pt modelId="{3C083B0D-21B6-435F-AEC3-5B708EE6E8B8}">
      <dgm:prSet/>
      <dgm:spPr/>
      <dgm:t>
        <a:bodyPr/>
        <a:lstStyle/>
        <a:p>
          <a:r>
            <a:rPr lang="ru-RU" dirty="0" smtClean="0"/>
            <a:t>«Два домика»-8чл.</a:t>
          </a:r>
          <a:endParaRPr lang="ru-RU" dirty="0"/>
        </a:p>
      </dgm:t>
    </dgm:pt>
    <dgm:pt modelId="{DB16A873-B830-4C2C-B87B-53BCE129A83D}" type="parTrans" cxnId="{CBD5135F-0CD7-4C23-852F-D95569BEC0DC}">
      <dgm:prSet/>
      <dgm:spPr/>
      <dgm:t>
        <a:bodyPr/>
        <a:lstStyle/>
        <a:p>
          <a:endParaRPr lang="ru-RU"/>
        </a:p>
      </dgm:t>
    </dgm:pt>
    <dgm:pt modelId="{150C7200-1BA5-4333-89D8-5641FA1A7C31}" type="sibTrans" cxnId="{CBD5135F-0CD7-4C23-852F-D95569BEC0DC}">
      <dgm:prSet/>
      <dgm:spPr/>
      <dgm:t>
        <a:bodyPr/>
        <a:lstStyle/>
        <a:p>
          <a:endParaRPr lang="ru-RU"/>
        </a:p>
      </dgm:t>
    </dgm:pt>
    <dgm:pt modelId="{D104358D-970E-41A0-BFDA-C8AAC1A7CA43}">
      <dgm:prSet/>
      <dgm:spPr/>
      <dgm:t>
        <a:bodyPr/>
        <a:lstStyle/>
        <a:p>
          <a:r>
            <a:rPr lang="ru-RU" dirty="0" smtClean="0"/>
            <a:t>«Рисунок семьи»-28чл.</a:t>
          </a:r>
          <a:endParaRPr lang="ru-RU" dirty="0"/>
        </a:p>
      </dgm:t>
    </dgm:pt>
    <dgm:pt modelId="{9BF36CDC-0E24-4418-96E9-755C1EFD13B7}" type="parTrans" cxnId="{0E4F9A96-B872-4722-B39B-6842B13BCF76}">
      <dgm:prSet/>
      <dgm:spPr/>
      <dgm:t>
        <a:bodyPr/>
        <a:lstStyle/>
        <a:p>
          <a:endParaRPr lang="ru-RU"/>
        </a:p>
      </dgm:t>
    </dgm:pt>
    <dgm:pt modelId="{D0702FC5-26E0-4179-B28C-116EB0BE5662}" type="sibTrans" cxnId="{0E4F9A96-B872-4722-B39B-6842B13BCF76}">
      <dgm:prSet/>
      <dgm:spPr/>
      <dgm:t>
        <a:bodyPr/>
        <a:lstStyle/>
        <a:p>
          <a:endParaRPr lang="ru-RU"/>
        </a:p>
      </dgm:t>
    </dgm:pt>
    <dgm:pt modelId="{F49B7DC7-BF9C-476C-9983-9585397962E6}">
      <dgm:prSet/>
      <dgm:spPr/>
      <dgm:t>
        <a:bodyPr/>
        <a:lstStyle/>
        <a:p>
          <a:r>
            <a:rPr lang="ru-RU" smtClean="0"/>
            <a:t>«Лесенка»ЦТО-12чл.</a:t>
          </a:r>
          <a:endParaRPr lang="ru-RU" dirty="0"/>
        </a:p>
      </dgm:t>
    </dgm:pt>
    <dgm:pt modelId="{BA302E27-645B-4E5C-9B59-372CC14089DB}" type="parTrans" cxnId="{069ED5D9-AC59-4B94-BAE9-F3BC8021C59A}">
      <dgm:prSet/>
      <dgm:spPr/>
      <dgm:t>
        <a:bodyPr/>
        <a:lstStyle/>
        <a:p>
          <a:endParaRPr lang="ru-RU"/>
        </a:p>
      </dgm:t>
    </dgm:pt>
    <dgm:pt modelId="{A0EFDBB8-6206-4D66-8F27-D062F880AE77}" type="sibTrans" cxnId="{069ED5D9-AC59-4B94-BAE9-F3BC8021C59A}">
      <dgm:prSet/>
      <dgm:spPr/>
      <dgm:t>
        <a:bodyPr/>
        <a:lstStyle/>
        <a:p>
          <a:endParaRPr lang="ru-RU"/>
        </a:p>
      </dgm:t>
    </dgm:pt>
    <dgm:pt modelId="{5A1BEEA9-CDE8-4D09-827B-7C5F9C1A95DD}">
      <dgm:prSet/>
      <dgm:spPr/>
      <dgm:t>
        <a:bodyPr/>
        <a:lstStyle/>
        <a:p>
          <a:r>
            <a:rPr lang="ru-RU" dirty="0" smtClean="0"/>
            <a:t>«Мера заботы»-3чл.</a:t>
          </a:r>
          <a:endParaRPr lang="ru-RU" dirty="0"/>
        </a:p>
      </dgm:t>
    </dgm:pt>
    <dgm:pt modelId="{57927F39-06CF-45BD-A124-F1F4C2754E51}" type="parTrans" cxnId="{72A6CCDE-600E-4A38-9A85-2ED69D492A59}">
      <dgm:prSet/>
      <dgm:spPr/>
      <dgm:t>
        <a:bodyPr/>
        <a:lstStyle/>
        <a:p>
          <a:endParaRPr lang="ru-RU"/>
        </a:p>
      </dgm:t>
    </dgm:pt>
    <dgm:pt modelId="{FE433145-B7B0-4486-9E2E-988D98909F76}" type="sibTrans" cxnId="{72A6CCDE-600E-4A38-9A85-2ED69D492A59}">
      <dgm:prSet/>
      <dgm:spPr/>
      <dgm:t>
        <a:bodyPr/>
        <a:lstStyle/>
        <a:p>
          <a:endParaRPr lang="ru-RU"/>
        </a:p>
      </dgm:t>
    </dgm:pt>
    <dgm:pt modelId="{1AED7DE9-9128-40FB-B496-27CF735ED30F}">
      <dgm:prSet/>
      <dgm:spPr/>
      <dgm:t>
        <a:bodyPr/>
        <a:lstStyle/>
        <a:p>
          <a:r>
            <a:rPr lang="ru-RU" dirty="0" smtClean="0"/>
            <a:t>ДРОП-6чл.</a:t>
          </a:r>
          <a:endParaRPr lang="ru-RU" dirty="0"/>
        </a:p>
      </dgm:t>
    </dgm:pt>
    <dgm:pt modelId="{4E603F52-126C-4A0D-8FBF-C560F480ED4B}" type="parTrans" cxnId="{7129D03F-4A8E-49EE-9218-D341352D7350}">
      <dgm:prSet/>
      <dgm:spPr/>
      <dgm:t>
        <a:bodyPr/>
        <a:lstStyle/>
        <a:p>
          <a:endParaRPr lang="ru-RU"/>
        </a:p>
      </dgm:t>
    </dgm:pt>
    <dgm:pt modelId="{A2CE6DE8-B52B-44E6-A76C-ED8285D8341B}" type="sibTrans" cxnId="{7129D03F-4A8E-49EE-9218-D341352D7350}">
      <dgm:prSet/>
      <dgm:spPr/>
      <dgm:t>
        <a:bodyPr/>
        <a:lstStyle/>
        <a:p>
          <a:endParaRPr lang="ru-RU"/>
        </a:p>
      </dgm:t>
    </dgm:pt>
    <dgm:pt modelId="{E5814C9A-82D3-4BBE-BA06-76C7D16184AB}">
      <dgm:prSet/>
      <dgm:spPr/>
      <dgm:t>
        <a:bodyPr/>
        <a:lstStyle/>
        <a:p>
          <a:r>
            <a:rPr lang="ru-RU" dirty="0" smtClean="0"/>
            <a:t>«</a:t>
          </a:r>
          <a:r>
            <a:rPr lang="ru-RU" dirty="0" err="1" smtClean="0"/>
            <a:t>Люшера</a:t>
          </a:r>
          <a:r>
            <a:rPr lang="ru-RU" dirty="0" smtClean="0"/>
            <a:t>»-19чл.</a:t>
          </a:r>
          <a:endParaRPr lang="ru-RU" dirty="0"/>
        </a:p>
      </dgm:t>
    </dgm:pt>
    <dgm:pt modelId="{02EAC238-932D-4D92-8542-8EA438E8AEC0}" type="parTrans" cxnId="{CCCD0797-9F13-46AC-8AC2-6DAD8A0AE4E1}">
      <dgm:prSet/>
      <dgm:spPr/>
      <dgm:t>
        <a:bodyPr/>
        <a:lstStyle/>
        <a:p>
          <a:endParaRPr lang="ru-RU"/>
        </a:p>
      </dgm:t>
    </dgm:pt>
    <dgm:pt modelId="{D2E50DE9-8E3F-4D19-AB59-A4B2C31F5CF8}" type="sibTrans" cxnId="{CCCD0797-9F13-46AC-8AC2-6DAD8A0AE4E1}">
      <dgm:prSet/>
      <dgm:spPr/>
      <dgm:t>
        <a:bodyPr/>
        <a:lstStyle/>
        <a:p>
          <a:endParaRPr lang="ru-RU"/>
        </a:p>
      </dgm:t>
    </dgm:pt>
    <dgm:pt modelId="{98A80933-ECCD-42D3-B7C3-9160076DDDCF}">
      <dgm:prSet/>
      <dgm:spPr/>
      <dgm:t>
        <a:bodyPr/>
        <a:lstStyle/>
        <a:p>
          <a:r>
            <a:rPr lang="ru-RU" dirty="0" smtClean="0"/>
            <a:t>Э.М.В.-10чл</a:t>
          </a:r>
          <a:endParaRPr lang="ru-RU" dirty="0"/>
        </a:p>
      </dgm:t>
    </dgm:pt>
    <dgm:pt modelId="{977B8487-86B1-4F2F-BB0C-3944B80963BF}" type="parTrans" cxnId="{354AC947-5F3B-4E8C-A20E-1BF1B984952E}">
      <dgm:prSet/>
      <dgm:spPr/>
      <dgm:t>
        <a:bodyPr/>
        <a:lstStyle/>
        <a:p>
          <a:endParaRPr lang="ru-RU"/>
        </a:p>
      </dgm:t>
    </dgm:pt>
    <dgm:pt modelId="{2E2C4D30-2857-4806-BC67-D78AA33A2E51}" type="sibTrans" cxnId="{354AC947-5F3B-4E8C-A20E-1BF1B984952E}">
      <dgm:prSet/>
      <dgm:spPr/>
      <dgm:t>
        <a:bodyPr/>
        <a:lstStyle/>
        <a:p>
          <a:endParaRPr lang="ru-RU"/>
        </a:p>
      </dgm:t>
    </dgm:pt>
    <dgm:pt modelId="{625C04F2-2495-4B27-BDCD-68F06D232F34}">
      <dgm:prSet/>
      <dgm:spPr/>
      <dgm:t>
        <a:bodyPr/>
        <a:lstStyle/>
        <a:p>
          <a:r>
            <a:rPr lang="ru-RU" dirty="0" smtClean="0"/>
            <a:t>«Дерево» Пономаренко-18чл.</a:t>
          </a:r>
          <a:endParaRPr lang="ru-RU" dirty="0"/>
        </a:p>
      </dgm:t>
    </dgm:pt>
    <dgm:pt modelId="{2DD18819-AE4B-4289-A9D7-198950BB9750}" type="parTrans" cxnId="{BDEEF3B2-1438-4541-B053-2FDB74641628}">
      <dgm:prSet/>
      <dgm:spPr/>
      <dgm:t>
        <a:bodyPr/>
        <a:lstStyle/>
        <a:p>
          <a:endParaRPr lang="ru-RU"/>
        </a:p>
      </dgm:t>
    </dgm:pt>
    <dgm:pt modelId="{6149D33B-C476-4DB0-8DF0-2B64750A1A91}" type="sibTrans" cxnId="{BDEEF3B2-1438-4541-B053-2FDB74641628}">
      <dgm:prSet/>
      <dgm:spPr/>
      <dgm:t>
        <a:bodyPr/>
        <a:lstStyle/>
        <a:p>
          <a:endParaRPr lang="ru-RU"/>
        </a:p>
      </dgm:t>
    </dgm:pt>
    <dgm:pt modelId="{C0DC69BB-7CB0-44B2-B8F3-DBAD2CDB293B}">
      <dgm:prSet/>
      <dgm:spPr/>
      <dgm:t>
        <a:bodyPr/>
        <a:lstStyle/>
        <a:p>
          <a:r>
            <a:rPr lang="ru-RU" dirty="0" smtClean="0"/>
            <a:t>«Комфортность в семье»-12чл.</a:t>
          </a:r>
          <a:endParaRPr lang="ru-RU" dirty="0"/>
        </a:p>
      </dgm:t>
    </dgm:pt>
    <dgm:pt modelId="{AC5B8D34-59B8-48EF-AB20-F3B439505E33}" type="parTrans" cxnId="{D9B711E9-E43F-4838-AF35-4C7B882C3B31}">
      <dgm:prSet/>
      <dgm:spPr/>
      <dgm:t>
        <a:bodyPr/>
        <a:lstStyle/>
        <a:p>
          <a:endParaRPr lang="ru-RU"/>
        </a:p>
      </dgm:t>
    </dgm:pt>
    <dgm:pt modelId="{B9899F16-77DD-43BE-B88C-9277F26F2E0E}" type="sibTrans" cxnId="{D9B711E9-E43F-4838-AF35-4C7B882C3B31}">
      <dgm:prSet/>
      <dgm:spPr/>
      <dgm:t>
        <a:bodyPr/>
        <a:lstStyle/>
        <a:p>
          <a:endParaRPr lang="ru-RU"/>
        </a:p>
      </dgm:t>
    </dgm:pt>
    <dgm:pt modelId="{A492621E-87E8-4083-A5B2-5C9F5023F85D}">
      <dgm:prSet/>
      <dgm:spPr/>
      <dgm:t>
        <a:bodyPr/>
        <a:lstStyle/>
        <a:p>
          <a:r>
            <a:rPr lang="ru-RU" dirty="0" smtClean="0"/>
            <a:t>«Два домика»-12чл.</a:t>
          </a:r>
          <a:endParaRPr lang="ru-RU" dirty="0"/>
        </a:p>
      </dgm:t>
    </dgm:pt>
    <dgm:pt modelId="{A6A977CE-639C-4992-B229-2263415E0491}" type="parTrans" cxnId="{1BFC0BD0-1075-4826-8B97-538C63534576}">
      <dgm:prSet/>
      <dgm:spPr/>
      <dgm:t>
        <a:bodyPr/>
        <a:lstStyle/>
        <a:p>
          <a:endParaRPr lang="ru-RU"/>
        </a:p>
      </dgm:t>
    </dgm:pt>
    <dgm:pt modelId="{1B82D91F-A525-4509-BFCF-EB11A6B4C069}" type="sibTrans" cxnId="{1BFC0BD0-1075-4826-8B97-538C63534576}">
      <dgm:prSet/>
      <dgm:spPr/>
      <dgm:t>
        <a:bodyPr/>
        <a:lstStyle/>
        <a:p>
          <a:endParaRPr lang="ru-RU"/>
        </a:p>
      </dgm:t>
    </dgm:pt>
    <dgm:pt modelId="{371EC62C-9213-44E4-9CDD-59271A03492A}">
      <dgm:prSet/>
      <dgm:spPr/>
      <dgm:t>
        <a:bodyPr/>
        <a:lstStyle/>
        <a:p>
          <a:r>
            <a:rPr lang="ru-RU" dirty="0" smtClean="0"/>
            <a:t>«Рисунок семьи»-13чл.</a:t>
          </a:r>
          <a:endParaRPr lang="ru-RU" dirty="0"/>
        </a:p>
      </dgm:t>
    </dgm:pt>
    <dgm:pt modelId="{DF032251-3F64-4504-98BC-9C43CB5389E4}" type="parTrans" cxnId="{D5F2D601-BE8D-487E-895A-FEBAEFAD3F43}">
      <dgm:prSet/>
      <dgm:spPr/>
      <dgm:t>
        <a:bodyPr/>
        <a:lstStyle/>
        <a:p>
          <a:endParaRPr lang="ru-RU"/>
        </a:p>
      </dgm:t>
    </dgm:pt>
    <dgm:pt modelId="{9EDB411B-38C1-4C22-99E1-EC8F0DCDE825}" type="sibTrans" cxnId="{D5F2D601-BE8D-487E-895A-FEBAEFAD3F43}">
      <dgm:prSet/>
      <dgm:spPr/>
      <dgm:t>
        <a:bodyPr/>
        <a:lstStyle/>
        <a:p>
          <a:endParaRPr lang="ru-RU"/>
        </a:p>
      </dgm:t>
    </dgm:pt>
    <dgm:pt modelId="{0D957DAD-B59B-45A9-B7AC-B5B4DF2A3BC3}">
      <dgm:prSet/>
      <dgm:spPr/>
      <dgm:t>
        <a:bodyPr/>
        <a:lstStyle/>
        <a:p>
          <a:r>
            <a:rPr lang="ru-RU" dirty="0" smtClean="0"/>
            <a:t>«Лесенка»ЦТО-12чл.</a:t>
          </a:r>
          <a:endParaRPr lang="ru-RU" dirty="0"/>
        </a:p>
      </dgm:t>
    </dgm:pt>
    <dgm:pt modelId="{12628F49-85A9-4487-A318-0B10A9D7BCCA}" type="parTrans" cxnId="{DD75CC78-10A0-4A48-9D77-F4DC5DA9FC41}">
      <dgm:prSet/>
      <dgm:spPr/>
      <dgm:t>
        <a:bodyPr/>
        <a:lstStyle/>
        <a:p>
          <a:endParaRPr lang="ru-RU"/>
        </a:p>
      </dgm:t>
    </dgm:pt>
    <dgm:pt modelId="{3D433FCE-3F8E-46D7-8933-B20075B4BEFD}" type="sibTrans" cxnId="{DD75CC78-10A0-4A48-9D77-F4DC5DA9FC41}">
      <dgm:prSet/>
      <dgm:spPr/>
      <dgm:t>
        <a:bodyPr/>
        <a:lstStyle/>
        <a:p>
          <a:endParaRPr lang="ru-RU"/>
        </a:p>
      </dgm:t>
    </dgm:pt>
    <dgm:pt modelId="{231F9F2C-BC32-4730-8DCF-928247668156}">
      <dgm:prSet/>
      <dgm:spPr/>
      <dgm:t>
        <a:bodyPr/>
        <a:lstStyle/>
        <a:p>
          <a:r>
            <a:rPr lang="ru-RU" dirty="0" smtClean="0"/>
            <a:t>«Мера заботы»-9чл.</a:t>
          </a:r>
          <a:endParaRPr lang="ru-RU" dirty="0"/>
        </a:p>
      </dgm:t>
    </dgm:pt>
    <dgm:pt modelId="{56FA78A5-D02D-4B1C-A405-EFC8A7DECBDC}" type="parTrans" cxnId="{06FC7797-3F3A-4E66-A85C-FF60623E940E}">
      <dgm:prSet/>
      <dgm:spPr/>
      <dgm:t>
        <a:bodyPr/>
        <a:lstStyle/>
        <a:p>
          <a:endParaRPr lang="ru-RU"/>
        </a:p>
      </dgm:t>
    </dgm:pt>
    <dgm:pt modelId="{B931873D-06C2-44CF-9FC5-39B227865224}" type="sibTrans" cxnId="{06FC7797-3F3A-4E66-A85C-FF60623E940E}">
      <dgm:prSet/>
      <dgm:spPr/>
      <dgm:t>
        <a:bodyPr/>
        <a:lstStyle/>
        <a:p>
          <a:endParaRPr lang="ru-RU"/>
        </a:p>
      </dgm:t>
    </dgm:pt>
    <dgm:pt modelId="{92CC1D05-7CA6-4172-99F7-FD2E27FDCBCA}">
      <dgm:prSet/>
      <dgm:spPr/>
      <dgm:t>
        <a:bodyPr/>
        <a:lstStyle/>
        <a:p>
          <a:r>
            <a:rPr lang="ru-RU" dirty="0" smtClean="0"/>
            <a:t>ДРОП-11чл.</a:t>
          </a:r>
          <a:endParaRPr lang="ru-RU" dirty="0"/>
        </a:p>
      </dgm:t>
    </dgm:pt>
    <dgm:pt modelId="{AE44E6B7-52BC-47D5-AF63-01986C17F5C5}" type="parTrans" cxnId="{5C238F44-AFA2-40EA-AF1F-656FC18C2A27}">
      <dgm:prSet/>
      <dgm:spPr/>
      <dgm:t>
        <a:bodyPr/>
        <a:lstStyle/>
        <a:p>
          <a:endParaRPr lang="ru-RU"/>
        </a:p>
      </dgm:t>
    </dgm:pt>
    <dgm:pt modelId="{C42C1EED-1D5D-4A0F-A8E4-F254E284DF44}" type="sibTrans" cxnId="{5C238F44-AFA2-40EA-AF1F-656FC18C2A27}">
      <dgm:prSet/>
      <dgm:spPr/>
      <dgm:t>
        <a:bodyPr/>
        <a:lstStyle/>
        <a:p>
          <a:endParaRPr lang="ru-RU"/>
        </a:p>
      </dgm:t>
    </dgm:pt>
    <dgm:pt modelId="{0C259C8C-1430-4421-926E-F7F24160D25B}">
      <dgm:prSet/>
      <dgm:spPr/>
      <dgm:t>
        <a:bodyPr/>
        <a:lstStyle/>
        <a:p>
          <a:r>
            <a:rPr lang="ru-RU" dirty="0" smtClean="0"/>
            <a:t>«</a:t>
          </a:r>
          <a:r>
            <a:rPr lang="ru-RU" dirty="0" err="1" smtClean="0"/>
            <a:t>Люшера</a:t>
          </a:r>
          <a:r>
            <a:rPr lang="ru-RU" dirty="0" smtClean="0"/>
            <a:t>»-12чл.</a:t>
          </a:r>
          <a:endParaRPr lang="ru-RU" dirty="0"/>
        </a:p>
      </dgm:t>
    </dgm:pt>
    <dgm:pt modelId="{893E93A9-83CC-401E-A147-1A3E84A146EC}" type="parTrans" cxnId="{E4A7B6DD-4F84-4F2D-BF38-F6CEF1F56800}">
      <dgm:prSet/>
      <dgm:spPr/>
      <dgm:t>
        <a:bodyPr/>
        <a:lstStyle/>
        <a:p>
          <a:endParaRPr lang="ru-RU"/>
        </a:p>
      </dgm:t>
    </dgm:pt>
    <dgm:pt modelId="{6E3BED77-D6E7-4C70-BBC3-4D3F2C071EA4}" type="sibTrans" cxnId="{E4A7B6DD-4F84-4F2D-BF38-F6CEF1F56800}">
      <dgm:prSet/>
      <dgm:spPr/>
      <dgm:t>
        <a:bodyPr/>
        <a:lstStyle/>
        <a:p>
          <a:endParaRPr lang="ru-RU"/>
        </a:p>
      </dgm:t>
    </dgm:pt>
    <dgm:pt modelId="{8EA48688-53E6-44AA-9B22-EF1368F8A968}">
      <dgm:prSet/>
      <dgm:spPr/>
      <dgm:t>
        <a:bodyPr/>
        <a:lstStyle/>
        <a:p>
          <a:r>
            <a:rPr lang="ru-RU" dirty="0" smtClean="0"/>
            <a:t>Э.М.В.-8чл</a:t>
          </a:r>
          <a:endParaRPr lang="ru-RU" dirty="0"/>
        </a:p>
      </dgm:t>
    </dgm:pt>
    <dgm:pt modelId="{B4B20002-A50B-441B-A7B8-8CD2AC7AF9D6}" type="parTrans" cxnId="{6758E4A3-2DEA-4F7E-AB7E-4F2BE38C7531}">
      <dgm:prSet/>
      <dgm:spPr/>
      <dgm:t>
        <a:bodyPr/>
        <a:lstStyle/>
        <a:p>
          <a:endParaRPr lang="ru-RU"/>
        </a:p>
      </dgm:t>
    </dgm:pt>
    <dgm:pt modelId="{0E70058E-B100-4824-BCFB-FD21D391440F}" type="sibTrans" cxnId="{6758E4A3-2DEA-4F7E-AB7E-4F2BE38C7531}">
      <dgm:prSet/>
      <dgm:spPr/>
      <dgm:t>
        <a:bodyPr/>
        <a:lstStyle/>
        <a:p>
          <a:endParaRPr lang="ru-RU"/>
        </a:p>
      </dgm:t>
    </dgm:pt>
    <dgm:pt modelId="{BD40D23D-7836-48D3-8DBF-6E1299003117}" type="pres">
      <dgm:prSet presAssocID="{2A5ACD16-2746-41B6-80EA-E2B2C51749C0}" presName="Name0" presStyleCnt="0">
        <dgm:presLayoutVars>
          <dgm:dir/>
          <dgm:animLvl val="lvl"/>
          <dgm:resizeHandles val="exact"/>
        </dgm:presLayoutVars>
      </dgm:prSet>
      <dgm:spPr/>
      <dgm:t>
        <a:bodyPr/>
        <a:lstStyle/>
        <a:p>
          <a:endParaRPr lang="ru-RU"/>
        </a:p>
      </dgm:t>
    </dgm:pt>
    <dgm:pt modelId="{98D7AA2B-035D-4F71-9EC0-2178B2B1AFB7}" type="pres">
      <dgm:prSet presAssocID="{11F4E90C-D8F2-4F03-8EBC-8F71110BB04D}" presName="composite" presStyleCnt="0"/>
      <dgm:spPr/>
    </dgm:pt>
    <dgm:pt modelId="{FECEEC5B-014D-45A9-8FC7-E8370795AA0A}" type="pres">
      <dgm:prSet presAssocID="{11F4E90C-D8F2-4F03-8EBC-8F71110BB04D}" presName="parTx" presStyleLbl="alignNode1" presStyleIdx="0" presStyleCnt="3">
        <dgm:presLayoutVars>
          <dgm:chMax val="0"/>
          <dgm:chPref val="0"/>
          <dgm:bulletEnabled val="1"/>
        </dgm:presLayoutVars>
      </dgm:prSet>
      <dgm:spPr/>
      <dgm:t>
        <a:bodyPr/>
        <a:lstStyle/>
        <a:p>
          <a:endParaRPr lang="ru-RU"/>
        </a:p>
      </dgm:t>
    </dgm:pt>
    <dgm:pt modelId="{B78612CD-A23C-4101-AFD4-21784C9E6E42}" type="pres">
      <dgm:prSet presAssocID="{11F4E90C-D8F2-4F03-8EBC-8F71110BB04D}" presName="desTx" presStyleLbl="alignAccFollowNode1" presStyleIdx="0" presStyleCnt="3">
        <dgm:presLayoutVars>
          <dgm:bulletEnabled val="1"/>
        </dgm:presLayoutVars>
      </dgm:prSet>
      <dgm:spPr/>
      <dgm:t>
        <a:bodyPr/>
        <a:lstStyle/>
        <a:p>
          <a:endParaRPr lang="ru-RU"/>
        </a:p>
      </dgm:t>
    </dgm:pt>
    <dgm:pt modelId="{B65E29D8-AB8B-43F5-AA1D-4703EA6C9B5A}" type="pres">
      <dgm:prSet presAssocID="{E9CB4A04-40FD-403C-B34F-C7F1D542A433}" presName="space" presStyleCnt="0"/>
      <dgm:spPr/>
    </dgm:pt>
    <dgm:pt modelId="{6785FF57-D624-4538-84B8-16C725BFB4E5}" type="pres">
      <dgm:prSet presAssocID="{0C02B870-D329-4731-A911-67310E884DEF}" presName="composite" presStyleCnt="0"/>
      <dgm:spPr/>
    </dgm:pt>
    <dgm:pt modelId="{3B544AA8-9039-45AE-A1FD-FDDD20B4084B}" type="pres">
      <dgm:prSet presAssocID="{0C02B870-D329-4731-A911-67310E884DEF}" presName="parTx" presStyleLbl="alignNode1" presStyleIdx="1" presStyleCnt="3">
        <dgm:presLayoutVars>
          <dgm:chMax val="0"/>
          <dgm:chPref val="0"/>
          <dgm:bulletEnabled val="1"/>
        </dgm:presLayoutVars>
      </dgm:prSet>
      <dgm:spPr/>
      <dgm:t>
        <a:bodyPr/>
        <a:lstStyle/>
        <a:p>
          <a:endParaRPr lang="ru-RU"/>
        </a:p>
      </dgm:t>
    </dgm:pt>
    <dgm:pt modelId="{9999F7C7-9245-4620-A5AE-264D6A2C8965}" type="pres">
      <dgm:prSet presAssocID="{0C02B870-D329-4731-A911-67310E884DEF}" presName="desTx" presStyleLbl="alignAccFollowNode1" presStyleIdx="1" presStyleCnt="3">
        <dgm:presLayoutVars>
          <dgm:bulletEnabled val="1"/>
        </dgm:presLayoutVars>
      </dgm:prSet>
      <dgm:spPr/>
      <dgm:t>
        <a:bodyPr/>
        <a:lstStyle/>
        <a:p>
          <a:endParaRPr lang="ru-RU"/>
        </a:p>
      </dgm:t>
    </dgm:pt>
    <dgm:pt modelId="{55B86A29-9121-4F64-9D64-142D32215AC2}" type="pres">
      <dgm:prSet presAssocID="{EBD16C99-24F4-45D7-955E-37E285524E39}" presName="space" presStyleCnt="0"/>
      <dgm:spPr/>
    </dgm:pt>
    <dgm:pt modelId="{6D46C5EB-BC8B-47FC-AAFB-CF5DE826D526}" type="pres">
      <dgm:prSet presAssocID="{BF15B5DD-B540-4D1B-AA77-32656F00EF8A}" presName="composite" presStyleCnt="0"/>
      <dgm:spPr/>
    </dgm:pt>
    <dgm:pt modelId="{CDC4E722-5ECB-42EF-B4B3-B40F501BA32A}" type="pres">
      <dgm:prSet presAssocID="{BF15B5DD-B540-4D1B-AA77-32656F00EF8A}" presName="parTx" presStyleLbl="alignNode1" presStyleIdx="2" presStyleCnt="3">
        <dgm:presLayoutVars>
          <dgm:chMax val="0"/>
          <dgm:chPref val="0"/>
          <dgm:bulletEnabled val="1"/>
        </dgm:presLayoutVars>
      </dgm:prSet>
      <dgm:spPr/>
      <dgm:t>
        <a:bodyPr/>
        <a:lstStyle/>
        <a:p>
          <a:endParaRPr lang="ru-RU"/>
        </a:p>
      </dgm:t>
    </dgm:pt>
    <dgm:pt modelId="{75C38AD0-1771-42B6-A45A-BCDE6D2853CF}" type="pres">
      <dgm:prSet presAssocID="{BF15B5DD-B540-4D1B-AA77-32656F00EF8A}" presName="desTx" presStyleLbl="alignAccFollowNode1" presStyleIdx="2" presStyleCnt="3">
        <dgm:presLayoutVars>
          <dgm:bulletEnabled val="1"/>
        </dgm:presLayoutVars>
      </dgm:prSet>
      <dgm:spPr/>
      <dgm:t>
        <a:bodyPr/>
        <a:lstStyle/>
        <a:p>
          <a:endParaRPr lang="ru-RU"/>
        </a:p>
      </dgm:t>
    </dgm:pt>
  </dgm:ptLst>
  <dgm:cxnLst>
    <dgm:cxn modelId="{DD75CC78-10A0-4A48-9D77-F4DC5DA9FC41}" srcId="{BF15B5DD-B540-4D1B-AA77-32656F00EF8A}" destId="{0D957DAD-B59B-45A9-B7AC-B5B4DF2A3BC3}" srcOrd="5" destOrd="0" parTransId="{12628F49-85A9-4487-A318-0B10A9D7BCCA}" sibTransId="{3D433FCE-3F8E-46D7-8933-B20075B4BEFD}"/>
    <dgm:cxn modelId="{766C0ECB-4E64-49DE-A304-1FF87AB5822A}" srcId="{0C02B870-D329-4731-A911-67310E884DEF}" destId="{8238BC85-CF51-4D6A-AAD5-B7F96280480C}" srcOrd="2" destOrd="0" parTransId="{E4B2A2AB-E613-4D71-88E1-E345F17513AB}" sibTransId="{B5CA91E4-BF15-4E3A-A2D8-F85E44EC31EA}"/>
    <dgm:cxn modelId="{D9B711E9-E43F-4838-AF35-4C7B882C3B31}" srcId="{BF15B5DD-B540-4D1B-AA77-32656F00EF8A}" destId="{C0DC69BB-7CB0-44B2-B8F3-DBAD2CDB293B}" srcOrd="2" destOrd="0" parTransId="{AC5B8D34-59B8-48EF-AB20-F3B439505E33}" sibTransId="{B9899F16-77DD-43BE-B88C-9277F26F2E0E}"/>
    <dgm:cxn modelId="{91F6A8C9-D219-4187-AC28-2E1A71165F5A}" srcId="{0C02B870-D329-4731-A911-67310E884DEF}" destId="{74ABEEE8-49AE-4E72-A9BE-6FAFDD837022}" srcOrd="0" destOrd="0" parTransId="{4A039512-1A1A-4157-81EC-988A1F735943}" sibTransId="{2DDD5DB3-4D01-4067-ACB9-7EC7C4CFC575}"/>
    <dgm:cxn modelId="{E441D38A-E245-4E26-B8AB-40B1A2FC3BAB}" type="presOf" srcId="{3C083B0D-21B6-435F-AEC3-5B708EE6E8B8}" destId="{9999F7C7-9245-4620-A5AE-264D6A2C8965}" srcOrd="0" destOrd="3" presId="urn:microsoft.com/office/officeart/2005/8/layout/hList1"/>
    <dgm:cxn modelId="{A1DB369C-05DF-48E5-A9AC-AA82E8291238}" type="presOf" srcId="{7BC88918-AF6C-4735-8595-6F50D224EB6D}" destId="{B78612CD-A23C-4101-AFD4-21784C9E6E42}" srcOrd="0" destOrd="1" presId="urn:microsoft.com/office/officeart/2005/8/layout/hList1"/>
    <dgm:cxn modelId="{F2007941-0479-4627-958C-E162A39B5C61}" srcId="{BF15B5DD-B540-4D1B-AA77-32656F00EF8A}" destId="{93189F20-0D85-4430-9DA1-05E9A357D268}" srcOrd="0" destOrd="0" parTransId="{AFF814E5-41CF-4D4E-B982-8EAAFBFB5F6F}" sibTransId="{9EFE0CB0-A014-4179-807F-E06CEF877BA7}"/>
    <dgm:cxn modelId="{CC7E3E77-D375-4858-8719-481C65336436}" type="presOf" srcId="{11F4E90C-D8F2-4F03-8EBC-8F71110BB04D}" destId="{FECEEC5B-014D-45A9-8FC7-E8370795AA0A}" srcOrd="0" destOrd="0" presId="urn:microsoft.com/office/officeart/2005/8/layout/hList1"/>
    <dgm:cxn modelId="{CA796BED-923E-48D0-A521-B517C7D4DFDC}" type="presOf" srcId="{231F9F2C-BC32-4730-8DCF-928247668156}" destId="{75C38AD0-1771-42B6-A45A-BCDE6D2853CF}" srcOrd="0" destOrd="6" presId="urn:microsoft.com/office/officeart/2005/8/layout/hList1"/>
    <dgm:cxn modelId="{B1860E1D-518C-4B8E-A5D7-744932DFD9AD}" srcId="{11F4E90C-D8F2-4F03-8EBC-8F71110BB04D}" destId="{2D35707C-1931-4CEB-991F-C71C244F5928}" srcOrd="9" destOrd="0" parTransId="{E9D44156-0ED5-4330-8B26-CCA322414D04}" sibTransId="{BDBCC6EF-80FD-4997-9B15-BD5592EEB1BB}"/>
    <dgm:cxn modelId="{439F0FB1-3090-4437-AEF0-635CA5D3B9E6}" type="presOf" srcId="{92CC1D05-7CA6-4172-99F7-FD2E27FDCBCA}" destId="{75C38AD0-1771-42B6-A45A-BCDE6D2853CF}" srcOrd="0" destOrd="7" presId="urn:microsoft.com/office/officeart/2005/8/layout/hList1"/>
    <dgm:cxn modelId="{D5F2D601-BE8D-487E-895A-FEBAEFAD3F43}" srcId="{BF15B5DD-B540-4D1B-AA77-32656F00EF8A}" destId="{371EC62C-9213-44E4-9CDD-59271A03492A}" srcOrd="4" destOrd="0" parTransId="{DF032251-3F64-4504-98BC-9C43CB5389E4}" sibTransId="{9EDB411B-38C1-4C22-99E1-EC8F0DCDE825}"/>
    <dgm:cxn modelId="{42BD2442-F490-4929-B85E-DCCAD21D1A07}" type="presOf" srcId="{E5814C9A-82D3-4BBE-BA06-76C7D16184AB}" destId="{9999F7C7-9245-4620-A5AE-264D6A2C8965}" srcOrd="0" destOrd="8" presId="urn:microsoft.com/office/officeart/2005/8/layout/hList1"/>
    <dgm:cxn modelId="{7D4DBEB1-75C1-40F4-B082-5BE86C5C8D99}" srcId="{2A5ACD16-2746-41B6-80EA-E2B2C51749C0}" destId="{BF15B5DD-B540-4D1B-AA77-32656F00EF8A}" srcOrd="2" destOrd="0" parTransId="{B68EB5ED-6046-4EC5-A7E9-1C77DF933F80}" sibTransId="{62F5BEC2-4A37-4AD6-BEB8-A588BE08A206}"/>
    <dgm:cxn modelId="{654887F1-286D-4BA2-B5BB-1E04084D5F2D}" type="presOf" srcId="{EAD5D872-BBD6-4647-BFAF-D740C74AD53F}" destId="{9999F7C7-9245-4620-A5AE-264D6A2C8965}" srcOrd="0" destOrd="1" presId="urn:microsoft.com/office/officeart/2005/8/layout/hList1"/>
    <dgm:cxn modelId="{D705857E-5215-4A9B-8A39-148225F46FA3}" type="presOf" srcId="{0E155EBC-4656-4F14-91B5-3CE18D0E6586}" destId="{B78612CD-A23C-4101-AFD4-21784C9E6E42}" srcOrd="0" destOrd="10" presId="urn:microsoft.com/office/officeart/2005/8/layout/hList1"/>
    <dgm:cxn modelId="{BDEEF3B2-1438-4541-B053-2FDB74641628}" srcId="{BF15B5DD-B540-4D1B-AA77-32656F00EF8A}" destId="{625C04F2-2495-4B27-BDCD-68F06D232F34}" srcOrd="1" destOrd="0" parTransId="{2DD18819-AE4B-4289-A9D7-198950BB9750}" sibTransId="{6149D33B-C476-4DB0-8DF0-2B64750A1A91}"/>
    <dgm:cxn modelId="{E399B816-84B4-4BA0-9D8E-7EEAF35A84E1}" type="presOf" srcId="{BF15B5DD-B540-4D1B-AA77-32656F00EF8A}" destId="{CDC4E722-5ECB-42EF-B4B3-B40F501BA32A}" srcOrd="0" destOrd="0" presId="urn:microsoft.com/office/officeart/2005/8/layout/hList1"/>
    <dgm:cxn modelId="{DF507296-12F4-41F1-9423-29E9DC9D7C03}" type="presOf" srcId="{0C02B870-D329-4731-A911-67310E884DEF}" destId="{3B544AA8-9039-45AE-A1FD-FDDD20B4084B}" srcOrd="0" destOrd="0" presId="urn:microsoft.com/office/officeart/2005/8/layout/hList1"/>
    <dgm:cxn modelId="{4EEFEA05-7664-4E70-88C6-E718482CDB10}" type="presOf" srcId="{C0DC69BB-7CB0-44B2-B8F3-DBAD2CDB293B}" destId="{75C38AD0-1771-42B6-A45A-BCDE6D2853CF}" srcOrd="0" destOrd="2" presId="urn:microsoft.com/office/officeart/2005/8/layout/hList1"/>
    <dgm:cxn modelId="{AB00D81F-8D36-44E0-B8D7-DF4574BAF50B}" type="presOf" srcId="{394AE447-A2FA-4506-98C5-A50490F9066F}" destId="{B78612CD-A23C-4101-AFD4-21784C9E6E42}" srcOrd="0" destOrd="6" presId="urn:microsoft.com/office/officeart/2005/8/layout/hList1"/>
    <dgm:cxn modelId="{0E4F9A96-B872-4722-B39B-6842B13BCF76}" srcId="{0C02B870-D329-4731-A911-67310E884DEF}" destId="{D104358D-970E-41A0-BFDA-C8AAC1A7CA43}" srcOrd="4" destOrd="0" parTransId="{9BF36CDC-0E24-4418-96E9-755C1EFD13B7}" sibTransId="{D0702FC5-26E0-4179-B28C-116EB0BE5662}"/>
    <dgm:cxn modelId="{C94C3093-B03A-46CB-8242-FC8320761DB9}" type="presOf" srcId="{A492621E-87E8-4083-A5B2-5C9F5023F85D}" destId="{75C38AD0-1771-42B6-A45A-BCDE6D2853CF}" srcOrd="0" destOrd="3" presId="urn:microsoft.com/office/officeart/2005/8/layout/hList1"/>
    <dgm:cxn modelId="{9BE5A8C9-67C7-44E8-A78A-D195D86FBB8C}" type="presOf" srcId="{74ABEEE8-49AE-4E72-A9BE-6FAFDD837022}" destId="{9999F7C7-9245-4620-A5AE-264D6A2C8965}" srcOrd="0" destOrd="0" presId="urn:microsoft.com/office/officeart/2005/8/layout/hList1"/>
    <dgm:cxn modelId="{B952BFBE-BB16-4D78-A5CB-CF589B0D8798}" type="presOf" srcId="{1AED7DE9-9128-40FB-B496-27CF735ED30F}" destId="{9999F7C7-9245-4620-A5AE-264D6A2C8965}" srcOrd="0" destOrd="7" presId="urn:microsoft.com/office/officeart/2005/8/layout/hList1"/>
    <dgm:cxn modelId="{FFA8B26F-8431-4D9F-84FF-961393D6DE57}" srcId="{11F4E90C-D8F2-4F03-8EBC-8F71110BB04D}" destId="{D31B7348-AB9F-4715-9210-ED2B56750318}" srcOrd="3" destOrd="0" parTransId="{50C1D1EF-7039-45D6-ADF8-6EAC4663B6B2}" sibTransId="{19787F09-1EEA-47BC-AF69-B379E23C64D7}"/>
    <dgm:cxn modelId="{AA787462-597E-4785-8E32-08A3798DF0B8}" type="presOf" srcId="{0C259C8C-1430-4421-926E-F7F24160D25B}" destId="{75C38AD0-1771-42B6-A45A-BCDE6D2853CF}" srcOrd="0" destOrd="8" presId="urn:microsoft.com/office/officeart/2005/8/layout/hList1"/>
    <dgm:cxn modelId="{E71ED5AD-FBEC-40F0-9DCC-3D40735AD214}" type="presOf" srcId="{8EA48688-53E6-44AA-9B22-EF1368F8A968}" destId="{75C38AD0-1771-42B6-A45A-BCDE6D2853CF}" srcOrd="0" destOrd="9" presId="urn:microsoft.com/office/officeart/2005/8/layout/hList1"/>
    <dgm:cxn modelId="{61F6186A-4B92-49A9-94FB-044CC06E5F30}" type="presOf" srcId="{93189F20-0D85-4430-9DA1-05E9A357D268}" destId="{75C38AD0-1771-42B6-A45A-BCDE6D2853CF}" srcOrd="0" destOrd="0" presId="urn:microsoft.com/office/officeart/2005/8/layout/hList1"/>
    <dgm:cxn modelId="{CBD5135F-0CD7-4C23-852F-D95569BEC0DC}" srcId="{0C02B870-D329-4731-A911-67310E884DEF}" destId="{3C083B0D-21B6-435F-AEC3-5B708EE6E8B8}" srcOrd="3" destOrd="0" parTransId="{DB16A873-B830-4C2C-B87B-53BCE129A83D}" sibTransId="{150C7200-1BA5-4333-89D8-5641FA1A7C31}"/>
    <dgm:cxn modelId="{90CBAE43-445D-4565-AB05-6EA8E7C6E44E}" type="presOf" srcId="{8238BC85-CF51-4D6A-AAD5-B7F96280480C}" destId="{9999F7C7-9245-4620-A5AE-264D6A2C8965}" srcOrd="0" destOrd="2" presId="urn:microsoft.com/office/officeart/2005/8/layout/hList1"/>
    <dgm:cxn modelId="{734D003C-6B7D-499A-97E5-A5F241CC4859}" srcId="{11F4E90C-D8F2-4F03-8EBC-8F71110BB04D}" destId="{0E155EBC-4656-4F14-91B5-3CE18D0E6586}" srcOrd="10" destOrd="0" parTransId="{8F483C03-52B5-4B35-A737-3766285C2DE0}" sibTransId="{BBB8E616-4F5E-45B1-BB85-56B833CB7A46}"/>
    <dgm:cxn modelId="{883274AE-24A5-46E9-9EB0-6C0FB7750A1A}" type="presOf" srcId="{2A5ACD16-2746-41B6-80EA-E2B2C51749C0}" destId="{BD40D23D-7836-48D3-8DBF-6E1299003117}" srcOrd="0" destOrd="0" presId="urn:microsoft.com/office/officeart/2005/8/layout/hList1"/>
    <dgm:cxn modelId="{06FC7797-3F3A-4E66-A85C-FF60623E940E}" srcId="{BF15B5DD-B540-4D1B-AA77-32656F00EF8A}" destId="{231F9F2C-BC32-4730-8DCF-928247668156}" srcOrd="6" destOrd="0" parTransId="{56FA78A5-D02D-4B1C-A405-EFC8A7DECBDC}" sibTransId="{B931873D-06C2-44CF-9FC5-39B227865224}"/>
    <dgm:cxn modelId="{35B3E099-FD86-4EDC-87E1-1F93ED8472D4}" srcId="{11F4E90C-D8F2-4F03-8EBC-8F71110BB04D}" destId="{7BC88918-AF6C-4735-8595-6F50D224EB6D}" srcOrd="1" destOrd="0" parTransId="{1CA32F9A-4229-4539-AD5E-1DC92EDBE7B8}" sibTransId="{57F13092-8623-4B23-83F5-42C319E5359F}"/>
    <dgm:cxn modelId="{CCCD0797-9F13-46AC-8AC2-6DAD8A0AE4E1}" srcId="{0C02B870-D329-4731-A911-67310E884DEF}" destId="{E5814C9A-82D3-4BBE-BA06-76C7D16184AB}" srcOrd="8" destOrd="0" parTransId="{02EAC238-932D-4D92-8542-8EA438E8AEC0}" sibTransId="{D2E50DE9-8E3F-4D19-AB59-A4B2C31F5CF8}"/>
    <dgm:cxn modelId="{7129D03F-4A8E-49EE-9218-D341352D7350}" srcId="{0C02B870-D329-4731-A911-67310E884DEF}" destId="{1AED7DE9-9128-40FB-B496-27CF735ED30F}" srcOrd="7" destOrd="0" parTransId="{4E603F52-126C-4A0D-8FBF-C560F480ED4B}" sibTransId="{A2CE6DE8-B52B-44E6-A76C-ED8285D8341B}"/>
    <dgm:cxn modelId="{CE4DCCD1-D7F7-44BD-9BB6-BEE499EA4E41}" srcId="{11F4E90C-D8F2-4F03-8EBC-8F71110BB04D}" destId="{1D9BB196-A608-4860-9EC3-FD92041777FE}" srcOrd="5" destOrd="0" parTransId="{EB360839-900C-4A29-BD86-FB78B373840E}" sibTransId="{D3405F1C-7CC6-4D31-B83E-15CA2965D2A0}"/>
    <dgm:cxn modelId="{2B36E0FC-61EF-4FC3-9775-849CEF3C0105}" srcId="{11F4E90C-D8F2-4F03-8EBC-8F71110BB04D}" destId="{10EE229E-C0EE-4C17-9761-7EECA698D82B}" srcOrd="8" destOrd="0" parTransId="{496A47F3-FF04-4E86-9486-D0FD1D56A4B8}" sibTransId="{D264E955-246B-4037-9F66-1915E398407A}"/>
    <dgm:cxn modelId="{354AC947-5F3B-4E8C-A20E-1BF1B984952E}" srcId="{0C02B870-D329-4731-A911-67310E884DEF}" destId="{98A80933-ECCD-42D3-B7C3-9160076DDDCF}" srcOrd="9" destOrd="0" parTransId="{977B8487-86B1-4F2F-BB0C-3944B80963BF}" sibTransId="{2E2C4D30-2857-4806-BC67-D78AA33A2E51}"/>
    <dgm:cxn modelId="{7C88380B-236B-4B61-9C60-22AD14E20640}" srcId="{2A5ACD16-2746-41B6-80EA-E2B2C51749C0}" destId="{0C02B870-D329-4731-A911-67310E884DEF}" srcOrd="1" destOrd="0" parTransId="{EBDFE5EC-432F-4D08-9FDD-6C7466805461}" sibTransId="{EBD16C99-24F4-45D7-955E-37E285524E39}"/>
    <dgm:cxn modelId="{4BCAD61E-F664-4342-8750-0F825CB6E1CF}" type="presOf" srcId="{625C04F2-2495-4B27-BDCD-68F06D232F34}" destId="{75C38AD0-1771-42B6-A45A-BCDE6D2853CF}" srcOrd="0" destOrd="1" presId="urn:microsoft.com/office/officeart/2005/8/layout/hList1"/>
    <dgm:cxn modelId="{9E6AB25A-17A6-40D6-A606-F2D3B8D1488E}" type="presOf" srcId="{371EC62C-9213-44E4-9CDD-59271A03492A}" destId="{75C38AD0-1771-42B6-A45A-BCDE6D2853CF}" srcOrd="0" destOrd="4" presId="urn:microsoft.com/office/officeart/2005/8/layout/hList1"/>
    <dgm:cxn modelId="{EA9DE0A9-4758-47A4-856E-2ACE0B4C6658}" type="presOf" srcId="{F49B7DC7-BF9C-476C-9983-9585397962E6}" destId="{9999F7C7-9245-4620-A5AE-264D6A2C8965}" srcOrd="0" destOrd="5" presId="urn:microsoft.com/office/officeart/2005/8/layout/hList1"/>
    <dgm:cxn modelId="{8B85A7D8-9105-4B55-82CC-860229C67111}" type="presOf" srcId="{1D9BB196-A608-4860-9EC3-FD92041777FE}" destId="{B78612CD-A23C-4101-AFD4-21784C9E6E42}" srcOrd="0" destOrd="5" presId="urn:microsoft.com/office/officeart/2005/8/layout/hList1"/>
    <dgm:cxn modelId="{C7BD1983-CAAC-4D4C-862C-DCED1EEC5B00}" type="presOf" srcId="{2D35707C-1931-4CEB-991F-C71C244F5928}" destId="{B78612CD-A23C-4101-AFD4-21784C9E6E42}" srcOrd="0" destOrd="9" presId="urn:microsoft.com/office/officeart/2005/8/layout/hList1"/>
    <dgm:cxn modelId="{069ED5D9-AC59-4B94-BAE9-F3BC8021C59A}" srcId="{0C02B870-D329-4731-A911-67310E884DEF}" destId="{F49B7DC7-BF9C-476C-9983-9585397962E6}" srcOrd="5" destOrd="0" parTransId="{BA302E27-645B-4E5C-9B59-372CC14089DB}" sibTransId="{A0EFDBB8-6206-4D66-8F27-D062F880AE77}"/>
    <dgm:cxn modelId="{B211652A-BFEE-4354-BBBA-6D88E4EB8A7D}" type="presOf" srcId="{D31B7348-AB9F-4715-9210-ED2B56750318}" destId="{B78612CD-A23C-4101-AFD4-21784C9E6E42}" srcOrd="0" destOrd="3" presId="urn:microsoft.com/office/officeart/2005/8/layout/hList1"/>
    <dgm:cxn modelId="{04CD15C2-F9BC-4D6E-B792-F26E39D3FC14}" srcId="{11F4E90C-D8F2-4F03-8EBC-8F71110BB04D}" destId="{42F5741F-0E80-4825-AA86-E3065E443053}" srcOrd="4" destOrd="0" parTransId="{B7B3ECBC-F52F-4987-84E9-BA4E6279892F}" sibTransId="{E4C4DF6F-A698-4C0F-B584-B1CA73D2DB06}"/>
    <dgm:cxn modelId="{FE2CE922-85F7-4A96-8928-DCB9C5D2E5A7}" type="presOf" srcId="{B2DC5946-3A41-45A3-ACA0-077A948C3B72}" destId="{B78612CD-A23C-4101-AFD4-21784C9E6E42}" srcOrd="0" destOrd="7" presId="urn:microsoft.com/office/officeart/2005/8/layout/hList1"/>
    <dgm:cxn modelId="{5F2F1C53-D9A5-4539-BDF4-352A2B7D8A2A}" srcId="{11F4E90C-D8F2-4F03-8EBC-8F71110BB04D}" destId="{9B2C0A3E-3654-4F4B-B608-4E9F4B97A63F}" srcOrd="0" destOrd="0" parTransId="{42AD63BF-BD74-4A7D-A7AA-217D3DA3115A}" sibTransId="{391F021E-EF51-415D-ACD0-E4475B809E8F}"/>
    <dgm:cxn modelId="{54CFBEC3-B06D-40E8-A7C7-230D827844C4}" srcId="{0C02B870-D329-4731-A911-67310E884DEF}" destId="{EAD5D872-BBD6-4647-BFAF-D740C74AD53F}" srcOrd="1" destOrd="0" parTransId="{056E23F2-5632-49E8-8BD7-631A34DDEC67}" sibTransId="{A457205C-744E-424B-9041-3AF7600286E0}"/>
    <dgm:cxn modelId="{5C238F44-AFA2-40EA-AF1F-656FC18C2A27}" srcId="{BF15B5DD-B540-4D1B-AA77-32656F00EF8A}" destId="{92CC1D05-7CA6-4172-99F7-FD2E27FDCBCA}" srcOrd="7" destOrd="0" parTransId="{AE44E6B7-52BC-47D5-AF63-01986C17F5C5}" sibTransId="{C42C1EED-1D5D-4A0F-A8E4-F254E284DF44}"/>
    <dgm:cxn modelId="{66F479A4-C3E5-45B6-BC59-786CF368B210}" type="presOf" srcId="{98A80933-ECCD-42D3-B7C3-9160076DDDCF}" destId="{9999F7C7-9245-4620-A5AE-264D6A2C8965}" srcOrd="0" destOrd="9" presId="urn:microsoft.com/office/officeart/2005/8/layout/hList1"/>
    <dgm:cxn modelId="{BCC40F9B-BBEF-4B53-B6F0-B2FE6FDBBA60}" type="presOf" srcId="{42F5741F-0E80-4825-AA86-E3065E443053}" destId="{B78612CD-A23C-4101-AFD4-21784C9E6E42}" srcOrd="0" destOrd="4" presId="urn:microsoft.com/office/officeart/2005/8/layout/hList1"/>
    <dgm:cxn modelId="{5E9FD5CF-18F3-4BB1-937A-2411CDDC3E60}" srcId="{11F4E90C-D8F2-4F03-8EBC-8F71110BB04D}" destId="{394AE447-A2FA-4506-98C5-A50490F9066F}" srcOrd="6" destOrd="0" parTransId="{D9A8A69F-F043-4B5D-94B5-39A61F891FB7}" sibTransId="{E694A911-86C5-41E1-9553-E4C06B4B8F0D}"/>
    <dgm:cxn modelId="{1BFC0BD0-1075-4826-8B97-538C63534576}" srcId="{BF15B5DD-B540-4D1B-AA77-32656F00EF8A}" destId="{A492621E-87E8-4083-A5B2-5C9F5023F85D}" srcOrd="3" destOrd="0" parTransId="{A6A977CE-639C-4992-B229-2263415E0491}" sibTransId="{1B82D91F-A525-4509-BFCF-EB11A6B4C069}"/>
    <dgm:cxn modelId="{71AC9A6B-842D-43F5-8C26-49BB5BEC6859}" type="presOf" srcId="{5A1BEEA9-CDE8-4D09-827B-7C5F9C1A95DD}" destId="{9999F7C7-9245-4620-A5AE-264D6A2C8965}" srcOrd="0" destOrd="6" presId="urn:microsoft.com/office/officeart/2005/8/layout/hList1"/>
    <dgm:cxn modelId="{6758E4A3-2DEA-4F7E-AB7E-4F2BE38C7531}" srcId="{BF15B5DD-B540-4D1B-AA77-32656F00EF8A}" destId="{8EA48688-53E6-44AA-9B22-EF1368F8A968}" srcOrd="9" destOrd="0" parTransId="{B4B20002-A50B-441B-A7B8-8CD2AC7AF9D6}" sibTransId="{0E70058E-B100-4824-BCFB-FD21D391440F}"/>
    <dgm:cxn modelId="{87823A17-EA25-43BB-908D-9BFC57F7A691}" type="presOf" srcId="{0D957DAD-B59B-45A9-B7AC-B5B4DF2A3BC3}" destId="{75C38AD0-1771-42B6-A45A-BCDE6D2853CF}" srcOrd="0" destOrd="5" presId="urn:microsoft.com/office/officeart/2005/8/layout/hList1"/>
    <dgm:cxn modelId="{E4A7B6DD-4F84-4F2D-BF38-F6CEF1F56800}" srcId="{BF15B5DD-B540-4D1B-AA77-32656F00EF8A}" destId="{0C259C8C-1430-4421-926E-F7F24160D25B}" srcOrd="8" destOrd="0" parTransId="{893E93A9-83CC-401E-A147-1A3E84A146EC}" sibTransId="{6E3BED77-D6E7-4C70-BBC3-4D3F2C071EA4}"/>
    <dgm:cxn modelId="{9ECB0CA8-2C32-4D2C-BD82-12EC26CA3791}" type="presOf" srcId="{D104358D-970E-41A0-BFDA-C8AAC1A7CA43}" destId="{9999F7C7-9245-4620-A5AE-264D6A2C8965}" srcOrd="0" destOrd="4" presId="urn:microsoft.com/office/officeart/2005/8/layout/hList1"/>
    <dgm:cxn modelId="{C6AEF2CD-0967-4362-B8D6-1E796FA67425}" srcId="{11F4E90C-D8F2-4F03-8EBC-8F71110BB04D}" destId="{B2DC5946-3A41-45A3-ACA0-077A948C3B72}" srcOrd="7" destOrd="0" parTransId="{3D241B1E-BB50-46FB-BD14-3871E42A4F42}" sibTransId="{753982CB-782B-41FC-9D53-CC337758A208}"/>
    <dgm:cxn modelId="{321FC475-22FD-4945-B2E0-7F1E0CCC1B81}" type="presOf" srcId="{9B2C0A3E-3654-4F4B-B608-4E9F4B97A63F}" destId="{B78612CD-A23C-4101-AFD4-21784C9E6E42}" srcOrd="0" destOrd="0" presId="urn:microsoft.com/office/officeart/2005/8/layout/hList1"/>
    <dgm:cxn modelId="{1A4BFD47-86E7-4BBC-B655-6776D372FFD9}" srcId="{11F4E90C-D8F2-4F03-8EBC-8F71110BB04D}" destId="{3A995121-15D0-412A-80EE-D263B11B59E9}" srcOrd="2" destOrd="0" parTransId="{E16A82C9-4F37-475D-A29E-A4FE0C8545CE}" sibTransId="{F9AD89F8-7145-4D2B-A200-E72895D0F6D5}"/>
    <dgm:cxn modelId="{4C622834-A841-42F8-AC45-50700E49BE27}" type="presOf" srcId="{3A995121-15D0-412A-80EE-D263B11B59E9}" destId="{B78612CD-A23C-4101-AFD4-21784C9E6E42}" srcOrd="0" destOrd="2" presId="urn:microsoft.com/office/officeart/2005/8/layout/hList1"/>
    <dgm:cxn modelId="{EB89A218-49F1-45DC-B8A4-0A17DF858355}" srcId="{2A5ACD16-2746-41B6-80EA-E2B2C51749C0}" destId="{11F4E90C-D8F2-4F03-8EBC-8F71110BB04D}" srcOrd="0" destOrd="0" parTransId="{F76116CB-7E25-4A5B-9300-EC5BE5F948AB}" sibTransId="{E9CB4A04-40FD-403C-B34F-C7F1D542A433}"/>
    <dgm:cxn modelId="{1C602336-1915-4857-8988-84E94C58B76B}" type="presOf" srcId="{10EE229E-C0EE-4C17-9761-7EECA698D82B}" destId="{B78612CD-A23C-4101-AFD4-21784C9E6E42}" srcOrd="0" destOrd="8" presId="urn:microsoft.com/office/officeart/2005/8/layout/hList1"/>
    <dgm:cxn modelId="{72A6CCDE-600E-4A38-9A85-2ED69D492A59}" srcId="{0C02B870-D329-4731-A911-67310E884DEF}" destId="{5A1BEEA9-CDE8-4D09-827B-7C5F9C1A95DD}" srcOrd="6" destOrd="0" parTransId="{57927F39-06CF-45BD-A124-F1F4C2754E51}" sibTransId="{FE433145-B7B0-4486-9E2E-988D98909F76}"/>
    <dgm:cxn modelId="{68B1113F-C312-4D4F-B026-E5390567DE85}" type="presParOf" srcId="{BD40D23D-7836-48D3-8DBF-6E1299003117}" destId="{98D7AA2B-035D-4F71-9EC0-2178B2B1AFB7}" srcOrd="0" destOrd="0" presId="urn:microsoft.com/office/officeart/2005/8/layout/hList1"/>
    <dgm:cxn modelId="{311E6A59-1955-4CAB-B038-F47E083D6DD0}" type="presParOf" srcId="{98D7AA2B-035D-4F71-9EC0-2178B2B1AFB7}" destId="{FECEEC5B-014D-45A9-8FC7-E8370795AA0A}" srcOrd="0" destOrd="0" presId="urn:microsoft.com/office/officeart/2005/8/layout/hList1"/>
    <dgm:cxn modelId="{7ADBE3A4-BDE0-4BDC-9AAF-0C2410FD6A70}" type="presParOf" srcId="{98D7AA2B-035D-4F71-9EC0-2178B2B1AFB7}" destId="{B78612CD-A23C-4101-AFD4-21784C9E6E42}" srcOrd="1" destOrd="0" presId="urn:microsoft.com/office/officeart/2005/8/layout/hList1"/>
    <dgm:cxn modelId="{61030C34-541E-4590-AA50-162A92AC98CF}" type="presParOf" srcId="{BD40D23D-7836-48D3-8DBF-6E1299003117}" destId="{B65E29D8-AB8B-43F5-AA1D-4703EA6C9B5A}" srcOrd="1" destOrd="0" presId="urn:microsoft.com/office/officeart/2005/8/layout/hList1"/>
    <dgm:cxn modelId="{1ED100AB-E582-49F2-9CA6-BE266E6AB2A8}" type="presParOf" srcId="{BD40D23D-7836-48D3-8DBF-6E1299003117}" destId="{6785FF57-D624-4538-84B8-16C725BFB4E5}" srcOrd="2" destOrd="0" presId="urn:microsoft.com/office/officeart/2005/8/layout/hList1"/>
    <dgm:cxn modelId="{5524E8BF-2890-4BCA-A77A-1E94F19ACBB7}" type="presParOf" srcId="{6785FF57-D624-4538-84B8-16C725BFB4E5}" destId="{3B544AA8-9039-45AE-A1FD-FDDD20B4084B}" srcOrd="0" destOrd="0" presId="urn:microsoft.com/office/officeart/2005/8/layout/hList1"/>
    <dgm:cxn modelId="{DFE9D0B7-EA06-4842-8243-96E1F7B6C4A2}" type="presParOf" srcId="{6785FF57-D624-4538-84B8-16C725BFB4E5}" destId="{9999F7C7-9245-4620-A5AE-264D6A2C8965}" srcOrd="1" destOrd="0" presId="urn:microsoft.com/office/officeart/2005/8/layout/hList1"/>
    <dgm:cxn modelId="{0DF3A467-E8EC-4BE2-8EF2-8F5A253D5A71}" type="presParOf" srcId="{BD40D23D-7836-48D3-8DBF-6E1299003117}" destId="{55B86A29-9121-4F64-9D64-142D32215AC2}" srcOrd="3" destOrd="0" presId="urn:microsoft.com/office/officeart/2005/8/layout/hList1"/>
    <dgm:cxn modelId="{C38DAEA5-778B-44E5-B1DA-FDEB27D04BF4}" type="presParOf" srcId="{BD40D23D-7836-48D3-8DBF-6E1299003117}" destId="{6D46C5EB-BC8B-47FC-AAFB-CF5DE826D526}" srcOrd="4" destOrd="0" presId="urn:microsoft.com/office/officeart/2005/8/layout/hList1"/>
    <dgm:cxn modelId="{857B4D0B-33B8-4711-B1C7-23BA2CC01F7B}" type="presParOf" srcId="{6D46C5EB-BC8B-47FC-AAFB-CF5DE826D526}" destId="{CDC4E722-5ECB-42EF-B4B3-B40F501BA32A}" srcOrd="0" destOrd="0" presId="urn:microsoft.com/office/officeart/2005/8/layout/hList1"/>
    <dgm:cxn modelId="{FC91D5BF-0E4C-466D-801E-A0A5CE4F3C60}" type="presParOf" srcId="{6D46C5EB-BC8B-47FC-AAFB-CF5DE826D526}" destId="{75C38AD0-1771-42B6-A45A-BCDE6D2853CF}"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0EE499-D129-484D-B5C0-D0F3AC30E8B1}" type="doc">
      <dgm:prSet loTypeId="urn:microsoft.com/office/officeart/2005/8/layout/vList2" loCatId="list" qsTypeId="urn:microsoft.com/office/officeart/2005/8/quickstyle/simple1#3" qsCatId="simple" csTypeId="urn:microsoft.com/office/officeart/2005/8/colors/colorful5" csCatId="colorful" phldr="1"/>
      <dgm:spPr/>
    </dgm:pt>
    <dgm:pt modelId="{BEB4A0DE-FB16-4C4F-8DEA-03570694B93A}">
      <dgm:prSet phldrT="[Текст]" phldr="0" custT="1"/>
      <dgm:spPr/>
      <dgm:t>
        <a:bodyPr vert="horz" wrap="square" anchor="t"/>
        <a:lstStyle/>
        <a:p>
          <a:pPr algn="l">
            <a:lnSpc>
              <a:spcPct val="100000"/>
            </a:lnSpc>
            <a:spcBef>
              <a:spcPct val="0"/>
            </a:spcBef>
            <a:spcAft>
              <a:spcPct val="35000"/>
            </a:spcAft>
          </a:pPr>
          <a:r>
            <a:rPr lang="zh-CN" altLang="en-US" sz="1600" dirty="0">
              <a:solidFill>
                <a:schemeClr val="tx1"/>
              </a:solidFill>
              <a:latin typeface="+mn-lt"/>
            </a:rPr>
            <a:t>1. </a:t>
          </a:r>
          <a:r>
            <a:rPr lang="ru-RU" altLang="zh-CN" sz="1600" dirty="0" smtClean="0">
              <a:solidFill>
                <a:schemeClr val="tx1"/>
              </a:solidFill>
              <a:latin typeface="+mn-lt"/>
            </a:rPr>
            <a:t>Сбор информации о взаимоотношениях и сути конфликта в замещающей семье, в</a:t>
          </a:r>
          <a:r>
            <a:rPr lang="ru-RU" sz="1600" dirty="0" smtClean="0">
              <a:solidFill>
                <a:schemeClr val="tx1"/>
              </a:solidFill>
              <a:latin typeface="+mn-lt"/>
            </a:rPr>
            <a:t>ыезд в семью</a:t>
          </a:r>
          <a:endParaRPr lang="zh-CN" altLang="en-US" sz="1600" dirty="0">
            <a:solidFill>
              <a:schemeClr val="tx1"/>
            </a:solidFill>
            <a:latin typeface="+mn-lt"/>
          </a:endParaRPr>
        </a:p>
      </dgm:t>
    </dgm:pt>
    <dgm:pt modelId="{A1CD0B47-03FC-4535-A972-2673574CE2F3}" type="parTrans" cxnId="{83A0D4C7-FB78-49B5-AB9B-3E7CFF1BCF0E}">
      <dgm:prSet/>
      <dgm:spPr/>
      <dgm:t>
        <a:bodyPr/>
        <a:lstStyle/>
        <a:p>
          <a:endParaRPr lang="ru-RU"/>
        </a:p>
      </dgm:t>
    </dgm:pt>
    <dgm:pt modelId="{66283CB7-69B8-41D5-A569-950515985F71}" type="sibTrans" cxnId="{83A0D4C7-FB78-49B5-AB9B-3E7CFF1BCF0E}">
      <dgm:prSet/>
      <dgm:spPr/>
      <dgm:t>
        <a:bodyPr/>
        <a:lstStyle/>
        <a:p>
          <a:endParaRPr lang="ru-RU"/>
        </a:p>
      </dgm:t>
    </dgm:pt>
    <dgm:pt modelId="{11A5EA0A-517A-463B-9BA8-5EB54D7D10F8}">
      <dgm:prSet phldrT="[Текст]" phldr="0" custT="1"/>
      <dgm:spPr/>
      <dgm:t>
        <a:bodyPr vert="horz" wrap="square"/>
        <a:lstStyle/>
        <a:p>
          <a:pPr>
            <a:lnSpc>
              <a:spcPct val="100000"/>
            </a:lnSpc>
            <a:spcBef>
              <a:spcPct val="0"/>
            </a:spcBef>
            <a:spcAft>
              <a:spcPct val="35000"/>
            </a:spcAft>
          </a:pPr>
          <a:r>
            <a:rPr lang="ru-RU" altLang="zh-CN" sz="1600" dirty="0" smtClean="0">
              <a:solidFill>
                <a:schemeClr val="tx1"/>
              </a:solidFill>
              <a:latin typeface="+mn-lt"/>
            </a:rPr>
            <a:t>2. </a:t>
          </a:r>
          <a:r>
            <a:rPr lang="zh-CN" altLang="en-US" sz="1600" dirty="0" smtClean="0">
              <a:solidFill>
                <a:schemeClr val="tx1"/>
              </a:solidFill>
              <a:latin typeface="+mn-lt"/>
            </a:rPr>
            <a:t> </a:t>
          </a:r>
          <a:r>
            <a:rPr lang="ru-RU" altLang="zh-CN" sz="1600" dirty="0" smtClean="0">
              <a:solidFill>
                <a:schemeClr val="tx1"/>
              </a:solidFill>
              <a:latin typeface="+mn-lt"/>
            </a:rPr>
            <a:t>Диагностика мотивации попечителя или опекуна  на восстановление семьи и оценка готовности и желания ребенка к контакту с </a:t>
          </a:r>
          <a:r>
            <a:rPr lang="ru-RU" altLang="zh-CN" sz="1600" dirty="0" smtClean="0">
              <a:solidFill>
                <a:schemeClr val="tx1"/>
              </a:solidFill>
              <a:latin typeface="+mn-lt"/>
            </a:rPr>
            <a:t>опекуном</a:t>
          </a:r>
          <a:endParaRPr lang="zh-CN" altLang="en-US" sz="1600" dirty="0">
            <a:solidFill>
              <a:schemeClr val="tx1"/>
            </a:solidFill>
            <a:latin typeface="+mn-lt"/>
          </a:endParaRPr>
        </a:p>
      </dgm:t>
    </dgm:pt>
    <dgm:pt modelId="{E2B15CF1-464F-45CC-BFE4-6F0AA417C19E}" type="parTrans" cxnId="{EBF60E0B-606F-4703-A665-90FF0A48F2ED}">
      <dgm:prSet/>
      <dgm:spPr/>
      <dgm:t>
        <a:bodyPr/>
        <a:lstStyle/>
        <a:p>
          <a:endParaRPr lang="ru-RU"/>
        </a:p>
      </dgm:t>
    </dgm:pt>
    <dgm:pt modelId="{4EA87785-B7B3-4F48-BB13-D91C5DEA8DC1}" type="sibTrans" cxnId="{EBF60E0B-606F-4703-A665-90FF0A48F2ED}">
      <dgm:prSet/>
      <dgm:spPr/>
      <dgm:t>
        <a:bodyPr/>
        <a:lstStyle/>
        <a:p>
          <a:endParaRPr lang="ru-RU"/>
        </a:p>
      </dgm:t>
    </dgm:pt>
    <dgm:pt modelId="{25EF8B53-4C57-43A4-9FE1-40C318A0AD88}">
      <dgm:prSet phldrT="[Текст]" phldr="0" custT="1"/>
      <dgm:spPr/>
      <dgm:t>
        <a:bodyPr vert="horz" wrap="square"/>
        <a:lstStyle/>
        <a:p>
          <a:pPr>
            <a:lnSpc>
              <a:spcPct val="100000"/>
            </a:lnSpc>
            <a:spcBef>
              <a:spcPct val="0"/>
            </a:spcBef>
            <a:spcAft>
              <a:spcPct val="35000"/>
            </a:spcAft>
          </a:pPr>
          <a:r>
            <a:rPr lang="zh-CN" altLang="en-US" sz="1600" dirty="0">
              <a:solidFill>
                <a:schemeClr val="tx1"/>
              </a:solidFill>
              <a:latin typeface="+mn-lt"/>
            </a:rPr>
            <a:t>3. </a:t>
          </a:r>
          <a:r>
            <a:rPr lang="ru-RU" altLang="zh-CN" sz="1600" dirty="0" smtClean="0">
              <a:solidFill>
                <a:schemeClr val="tx1"/>
              </a:solidFill>
              <a:latin typeface="+mn-lt"/>
            </a:rPr>
            <a:t>Подготовка ребенка  и опекуна к положительному контакту, при желании обеих сторон</a:t>
          </a:r>
          <a:endParaRPr lang="zh-CN" altLang="en-US" sz="1600" dirty="0">
            <a:solidFill>
              <a:schemeClr val="tx1"/>
            </a:solidFill>
            <a:latin typeface="+mn-lt"/>
          </a:endParaRPr>
        </a:p>
      </dgm:t>
    </dgm:pt>
    <dgm:pt modelId="{62CE1C4C-AE05-4247-9728-BCA5F5CA780A}" type="parTrans" cxnId="{814B85D6-BBD8-453D-A8B2-D61D8FA004A8}">
      <dgm:prSet/>
      <dgm:spPr/>
      <dgm:t>
        <a:bodyPr/>
        <a:lstStyle/>
        <a:p>
          <a:endParaRPr lang="ru-RU"/>
        </a:p>
      </dgm:t>
    </dgm:pt>
    <dgm:pt modelId="{F463D266-32E5-414A-9781-DA46FFE60955}" type="sibTrans" cxnId="{814B85D6-BBD8-453D-A8B2-D61D8FA004A8}">
      <dgm:prSet/>
      <dgm:spPr/>
      <dgm:t>
        <a:bodyPr/>
        <a:lstStyle/>
        <a:p>
          <a:endParaRPr lang="ru-RU"/>
        </a:p>
      </dgm:t>
    </dgm:pt>
    <dgm:pt modelId="{B8DA3181-9BC8-4F1C-A527-89049C28EF56}" type="pres">
      <dgm:prSet presAssocID="{800EE499-D129-484D-B5C0-D0F3AC30E8B1}" presName="linear" presStyleCnt="0">
        <dgm:presLayoutVars>
          <dgm:animLvl val="lvl"/>
          <dgm:resizeHandles val="exact"/>
        </dgm:presLayoutVars>
      </dgm:prSet>
      <dgm:spPr/>
    </dgm:pt>
    <dgm:pt modelId="{681E7127-2DC3-44BA-9C8D-D081318634CC}" type="pres">
      <dgm:prSet presAssocID="{BEB4A0DE-FB16-4C4F-8DEA-03570694B93A}" presName="parentText" presStyleLbl="node1" presStyleIdx="0" presStyleCnt="3" custScaleY="79813" custLinFactY="-1475" custLinFactNeighborY="-100000">
        <dgm:presLayoutVars>
          <dgm:chMax val="0"/>
          <dgm:bulletEnabled val="1"/>
        </dgm:presLayoutVars>
      </dgm:prSet>
      <dgm:spPr/>
      <dgm:t>
        <a:bodyPr/>
        <a:lstStyle/>
        <a:p>
          <a:endParaRPr lang="ru-RU"/>
        </a:p>
      </dgm:t>
    </dgm:pt>
    <dgm:pt modelId="{DED6C7D5-DA2C-4C9F-8843-913FEBE1999A}" type="pres">
      <dgm:prSet presAssocID="{66283CB7-69B8-41D5-A569-950515985F71}" presName="spacer" presStyleCnt="0"/>
      <dgm:spPr/>
    </dgm:pt>
    <dgm:pt modelId="{5772D012-8AAA-423B-B81E-E86471A10177}" type="pres">
      <dgm:prSet presAssocID="{11A5EA0A-517A-463B-9BA8-5EB54D7D10F8}" presName="parentText" presStyleLbl="node1" presStyleIdx="1" presStyleCnt="3" custLinFactNeighborY="-68353">
        <dgm:presLayoutVars>
          <dgm:chMax val="0"/>
          <dgm:bulletEnabled val="1"/>
        </dgm:presLayoutVars>
      </dgm:prSet>
      <dgm:spPr/>
      <dgm:t>
        <a:bodyPr/>
        <a:lstStyle/>
        <a:p>
          <a:endParaRPr lang="ru-RU"/>
        </a:p>
      </dgm:t>
    </dgm:pt>
    <dgm:pt modelId="{4005B039-8700-4901-9D22-649217C3A3CE}" type="pres">
      <dgm:prSet presAssocID="{4EA87785-B7B3-4F48-BB13-D91C5DEA8DC1}" presName="spacer" presStyleCnt="0"/>
      <dgm:spPr/>
    </dgm:pt>
    <dgm:pt modelId="{84F40DC2-5B31-42C1-9C30-1A2F5F7D42E1}" type="pres">
      <dgm:prSet presAssocID="{25EF8B53-4C57-43A4-9FE1-40C318A0AD88}" presName="parentText" presStyleLbl="node1" presStyleIdx="2" presStyleCnt="3" custLinFactY="5465" custLinFactNeighborY="100000">
        <dgm:presLayoutVars>
          <dgm:chMax val="0"/>
          <dgm:bulletEnabled val="1"/>
        </dgm:presLayoutVars>
      </dgm:prSet>
      <dgm:spPr/>
      <dgm:t>
        <a:bodyPr/>
        <a:lstStyle/>
        <a:p>
          <a:endParaRPr lang="ru-RU"/>
        </a:p>
      </dgm:t>
    </dgm:pt>
  </dgm:ptLst>
  <dgm:cxnLst>
    <dgm:cxn modelId="{33DEDA5A-97D6-4358-8F3F-6CD41FD79041}" type="presOf" srcId="{800EE499-D129-484D-B5C0-D0F3AC30E8B1}" destId="{B8DA3181-9BC8-4F1C-A527-89049C28EF56}" srcOrd="0" destOrd="0" presId="urn:microsoft.com/office/officeart/2005/8/layout/vList2"/>
    <dgm:cxn modelId="{E6EE56CA-07B9-46B2-975E-1E7C4428A8C1}" type="presOf" srcId="{BEB4A0DE-FB16-4C4F-8DEA-03570694B93A}" destId="{681E7127-2DC3-44BA-9C8D-D081318634CC}" srcOrd="0" destOrd="0" presId="urn:microsoft.com/office/officeart/2005/8/layout/vList2"/>
    <dgm:cxn modelId="{EBF60E0B-606F-4703-A665-90FF0A48F2ED}" srcId="{800EE499-D129-484D-B5C0-D0F3AC30E8B1}" destId="{11A5EA0A-517A-463B-9BA8-5EB54D7D10F8}" srcOrd="1" destOrd="0" parTransId="{E2B15CF1-464F-45CC-BFE4-6F0AA417C19E}" sibTransId="{4EA87785-B7B3-4F48-BB13-D91C5DEA8DC1}"/>
    <dgm:cxn modelId="{814B85D6-BBD8-453D-A8B2-D61D8FA004A8}" srcId="{800EE499-D129-484D-B5C0-D0F3AC30E8B1}" destId="{25EF8B53-4C57-43A4-9FE1-40C318A0AD88}" srcOrd="2" destOrd="0" parTransId="{62CE1C4C-AE05-4247-9728-BCA5F5CA780A}" sibTransId="{F463D266-32E5-414A-9781-DA46FFE60955}"/>
    <dgm:cxn modelId="{83A0D4C7-FB78-49B5-AB9B-3E7CFF1BCF0E}" srcId="{800EE499-D129-484D-B5C0-D0F3AC30E8B1}" destId="{BEB4A0DE-FB16-4C4F-8DEA-03570694B93A}" srcOrd="0" destOrd="0" parTransId="{A1CD0B47-03FC-4535-A972-2673574CE2F3}" sibTransId="{66283CB7-69B8-41D5-A569-950515985F71}"/>
    <dgm:cxn modelId="{FBEF7942-4B3C-4F08-B705-9D05E6199FFB}" type="presOf" srcId="{11A5EA0A-517A-463B-9BA8-5EB54D7D10F8}" destId="{5772D012-8AAA-423B-B81E-E86471A10177}" srcOrd="0" destOrd="0" presId="urn:microsoft.com/office/officeart/2005/8/layout/vList2"/>
    <dgm:cxn modelId="{AE1F8463-8D7F-4FCF-97DD-0FD8F96FB3AF}" type="presOf" srcId="{25EF8B53-4C57-43A4-9FE1-40C318A0AD88}" destId="{84F40DC2-5B31-42C1-9C30-1A2F5F7D42E1}" srcOrd="0" destOrd="0" presId="urn:microsoft.com/office/officeart/2005/8/layout/vList2"/>
    <dgm:cxn modelId="{0E8D2EF8-EF72-4C96-81C6-EF121CF64527}" type="presParOf" srcId="{B8DA3181-9BC8-4F1C-A527-89049C28EF56}" destId="{681E7127-2DC3-44BA-9C8D-D081318634CC}" srcOrd="0" destOrd="0" presId="urn:microsoft.com/office/officeart/2005/8/layout/vList2"/>
    <dgm:cxn modelId="{D3AFDDA0-7C69-43B7-9D32-D4B1164D22F1}" type="presParOf" srcId="{B8DA3181-9BC8-4F1C-A527-89049C28EF56}" destId="{DED6C7D5-DA2C-4C9F-8843-913FEBE1999A}" srcOrd="1" destOrd="0" presId="urn:microsoft.com/office/officeart/2005/8/layout/vList2"/>
    <dgm:cxn modelId="{3609ED3C-962E-4A54-A2A0-0D2907FD56AB}" type="presParOf" srcId="{B8DA3181-9BC8-4F1C-A527-89049C28EF56}" destId="{5772D012-8AAA-423B-B81E-E86471A10177}" srcOrd="2" destOrd="0" presId="urn:microsoft.com/office/officeart/2005/8/layout/vList2"/>
    <dgm:cxn modelId="{A691192B-D4CA-4420-BFCA-FB36949E99B2}" type="presParOf" srcId="{B8DA3181-9BC8-4F1C-A527-89049C28EF56}" destId="{4005B039-8700-4901-9D22-649217C3A3CE}" srcOrd="3" destOrd="0" presId="urn:microsoft.com/office/officeart/2005/8/layout/vList2"/>
    <dgm:cxn modelId="{B2DB478D-DB54-484E-B015-9570538701A6}" type="presParOf" srcId="{B8DA3181-9BC8-4F1C-A527-89049C28EF56}" destId="{84F40DC2-5B31-42C1-9C30-1A2F5F7D42E1}"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0EE499-D129-484D-B5C0-D0F3AC30E8B1}" type="doc">
      <dgm:prSet loTypeId="urn:microsoft.com/office/officeart/2005/8/layout/vList2" loCatId="list" qsTypeId="urn:microsoft.com/office/officeart/2005/8/quickstyle/simple1#4" qsCatId="simple" csTypeId="urn:microsoft.com/office/officeart/2005/8/colors/colorful2" csCatId="colorful" phldr="1"/>
      <dgm:spPr/>
    </dgm:pt>
    <dgm:pt modelId="{BEB4A0DE-FB16-4C4F-8DEA-03570694B93A}">
      <dgm:prSet phldrT="[Текст]" phldr="0" custT="1"/>
      <dgm:spPr/>
      <dgm:t>
        <a:bodyPr vert="horz" wrap="square"/>
        <a:lstStyle/>
        <a:p>
          <a:pPr>
            <a:lnSpc>
              <a:spcPct val="100000"/>
            </a:lnSpc>
            <a:spcBef>
              <a:spcPct val="0"/>
            </a:spcBef>
            <a:spcAft>
              <a:spcPct val="35000"/>
            </a:spcAft>
          </a:pPr>
          <a:r>
            <a:rPr lang="ru-RU" altLang="zh-CN" sz="1600" dirty="0" smtClean="0">
              <a:solidFill>
                <a:schemeClr val="tx1"/>
              </a:solidFill>
              <a:latin typeface="+mn-lt"/>
            </a:rPr>
            <a:t>4</a:t>
          </a:r>
          <a:r>
            <a:rPr lang="zh-CN" altLang="en-US" sz="1600" dirty="0" smtClean="0">
              <a:solidFill>
                <a:schemeClr val="tx1"/>
              </a:solidFill>
              <a:latin typeface="+mn-lt"/>
            </a:rPr>
            <a:t>. </a:t>
          </a:r>
          <a:r>
            <a:rPr lang="ru-RU" altLang="zh-CN" sz="1600" dirty="0" smtClean="0">
              <a:solidFill>
                <a:schemeClr val="tx1"/>
              </a:solidFill>
              <a:latin typeface="+mn-lt"/>
            </a:rPr>
            <a:t>Организация д</a:t>
          </a:r>
          <a:r>
            <a:rPr lang="ru-RU" sz="1600" dirty="0" smtClean="0">
              <a:solidFill>
                <a:schemeClr val="tx1"/>
              </a:solidFill>
              <a:latin typeface="+mn-lt"/>
            </a:rPr>
            <a:t>иагностика замещающих родителей и ребенка, тестирование, выявление проблемы,  заключение диагностик и рекомендации.</a:t>
          </a:r>
          <a:endParaRPr lang="zh-CN" altLang="en-US" sz="1600" dirty="0">
            <a:solidFill>
              <a:schemeClr val="tx1"/>
            </a:solidFill>
            <a:latin typeface="+mn-lt"/>
          </a:endParaRPr>
        </a:p>
      </dgm:t>
    </dgm:pt>
    <dgm:pt modelId="{A1CD0B47-03FC-4535-A972-2673574CE2F3}" type="parTrans" cxnId="{125AEBCE-181A-4E56-A030-41DCA6577FC3}">
      <dgm:prSet/>
      <dgm:spPr/>
      <dgm:t>
        <a:bodyPr/>
        <a:lstStyle/>
        <a:p>
          <a:endParaRPr lang="ru-RU"/>
        </a:p>
      </dgm:t>
    </dgm:pt>
    <dgm:pt modelId="{66283CB7-69B8-41D5-A569-950515985F71}" type="sibTrans" cxnId="{125AEBCE-181A-4E56-A030-41DCA6577FC3}">
      <dgm:prSet/>
      <dgm:spPr/>
      <dgm:t>
        <a:bodyPr/>
        <a:lstStyle/>
        <a:p>
          <a:endParaRPr lang="ru-RU"/>
        </a:p>
      </dgm:t>
    </dgm:pt>
    <dgm:pt modelId="{11A5EA0A-517A-463B-9BA8-5EB54D7D10F8}">
      <dgm:prSet phldrT="[Текст]" phldr="0" custT="1"/>
      <dgm:spPr/>
      <dgm:t>
        <a:bodyPr vert="horz" wrap="square"/>
        <a:lstStyle/>
        <a:p>
          <a:pPr>
            <a:lnSpc>
              <a:spcPct val="100000"/>
            </a:lnSpc>
            <a:spcBef>
              <a:spcPct val="0"/>
            </a:spcBef>
            <a:spcAft>
              <a:spcPct val="35000"/>
            </a:spcAft>
          </a:pPr>
          <a:r>
            <a:rPr lang="ru-RU" altLang="zh-CN" sz="1600" dirty="0" smtClean="0">
              <a:solidFill>
                <a:schemeClr val="tx1"/>
              </a:solidFill>
              <a:latin typeface="+mn-lt"/>
            </a:rPr>
            <a:t>5</a:t>
          </a:r>
          <a:r>
            <a:rPr lang="zh-CN" altLang="en-US" sz="1600" dirty="0" smtClean="0">
              <a:solidFill>
                <a:schemeClr val="tx1"/>
              </a:solidFill>
              <a:latin typeface="+mn-lt"/>
            </a:rPr>
            <a:t>. </a:t>
          </a:r>
          <a:r>
            <a:rPr lang="ru-RU" altLang="zh-CN" sz="1600" dirty="0" smtClean="0">
              <a:solidFill>
                <a:schemeClr val="tx1"/>
              </a:solidFill>
              <a:latin typeface="+mn-lt"/>
            </a:rPr>
            <a:t>Анализ последствий встречи для ребенка и опекуна. попечителя</a:t>
          </a:r>
          <a:endParaRPr lang="zh-CN" altLang="en-US" sz="1600" dirty="0">
            <a:solidFill>
              <a:schemeClr val="tx1"/>
            </a:solidFill>
            <a:latin typeface="+mn-lt"/>
          </a:endParaRPr>
        </a:p>
      </dgm:t>
    </dgm:pt>
    <dgm:pt modelId="{E2B15CF1-464F-45CC-BFE4-6F0AA417C19E}" type="parTrans" cxnId="{8C93306F-9FF0-4D2D-88B0-7E8DA87DB120}">
      <dgm:prSet/>
      <dgm:spPr/>
      <dgm:t>
        <a:bodyPr/>
        <a:lstStyle/>
        <a:p>
          <a:endParaRPr lang="ru-RU"/>
        </a:p>
      </dgm:t>
    </dgm:pt>
    <dgm:pt modelId="{4EA87785-B7B3-4F48-BB13-D91C5DEA8DC1}" type="sibTrans" cxnId="{8C93306F-9FF0-4D2D-88B0-7E8DA87DB120}">
      <dgm:prSet/>
      <dgm:spPr/>
      <dgm:t>
        <a:bodyPr/>
        <a:lstStyle/>
        <a:p>
          <a:endParaRPr lang="ru-RU"/>
        </a:p>
      </dgm:t>
    </dgm:pt>
    <dgm:pt modelId="{25EF8B53-4C57-43A4-9FE1-40C318A0AD88}">
      <dgm:prSet phldrT="[Текст]" phldr="0" custT="1"/>
      <dgm:spPr/>
      <dgm:t>
        <a:bodyPr vert="horz" wrap="square"/>
        <a:lstStyle/>
        <a:p>
          <a:pPr>
            <a:lnSpc>
              <a:spcPct val="100000"/>
            </a:lnSpc>
            <a:spcBef>
              <a:spcPct val="0"/>
            </a:spcBef>
            <a:spcAft>
              <a:spcPct val="35000"/>
            </a:spcAft>
          </a:pPr>
          <a:r>
            <a:rPr lang="ru-RU" altLang="zh-CN" sz="1600" dirty="0" smtClean="0">
              <a:solidFill>
                <a:schemeClr val="tx1"/>
              </a:solidFill>
              <a:latin typeface="+mn-lt"/>
            </a:rPr>
            <a:t>7</a:t>
          </a:r>
          <a:r>
            <a:rPr lang="zh-CN" altLang="en-US" sz="1600" dirty="0" smtClean="0">
              <a:solidFill>
                <a:schemeClr val="tx1"/>
              </a:solidFill>
              <a:latin typeface="+mn-lt"/>
            </a:rPr>
            <a:t>. </a:t>
          </a:r>
          <a:r>
            <a:rPr lang="ru-RU" altLang="zh-CN" sz="1600" dirty="0" smtClean="0">
              <a:solidFill>
                <a:schemeClr val="tx1"/>
              </a:solidFill>
              <a:latin typeface="+mn-lt"/>
            </a:rPr>
            <a:t>Отслеживание дальнейшей судьбы ребенка в замещающей семье, оказание педагогической и психологической помощи.</a:t>
          </a:r>
          <a:endParaRPr lang="zh-CN" altLang="en-US" sz="1600" dirty="0">
            <a:solidFill>
              <a:schemeClr val="tx1"/>
            </a:solidFill>
            <a:latin typeface="+mn-lt"/>
          </a:endParaRPr>
        </a:p>
      </dgm:t>
    </dgm:pt>
    <dgm:pt modelId="{62CE1C4C-AE05-4247-9728-BCA5F5CA780A}" type="parTrans" cxnId="{983F5D8C-C478-4C09-8DBC-E74386C84B30}">
      <dgm:prSet/>
      <dgm:spPr/>
      <dgm:t>
        <a:bodyPr/>
        <a:lstStyle/>
        <a:p>
          <a:endParaRPr lang="ru-RU"/>
        </a:p>
      </dgm:t>
    </dgm:pt>
    <dgm:pt modelId="{F463D266-32E5-414A-9781-DA46FFE60955}" type="sibTrans" cxnId="{983F5D8C-C478-4C09-8DBC-E74386C84B30}">
      <dgm:prSet/>
      <dgm:spPr/>
      <dgm:t>
        <a:bodyPr/>
        <a:lstStyle/>
        <a:p>
          <a:endParaRPr lang="ru-RU"/>
        </a:p>
      </dgm:t>
    </dgm:pt>
    <dgm:pt modelId="{47E2E9A1-BEC5-4D98-97E0-0B5640FDDE29}">
      <dgm:prSet custT="1"/>
      <dgm:spPr/>
      <dgm:t>
        <a:bodyPr/>
        <a:lstStyle/>
        <a:p>
          <a:r>
            <a:rPr lang="ru-RU" altLang="zh-CN" sz="1600" dirty="0" smtClean="0">
              <a:solidFill>
                <a:schemeClr val="tx1"/>
              </a:solidFill>
              <a:latin typeface="+mn-lt"/>
            </a:rPr>
            <a:t>6</a:t>
          </a:r>
          <a:r>
            <a:rPr lang="zh-CN" altLang="en-US" sz="1600" dirty="0" smtClean="0">
              <a:solidFill>
                <a:schemeClr val="tx1"/>
              </a:solidFill>
              <a:latin typeface="+mn-lt"/>
            </a:rPr>
            <a:t>. </a:t>
          </a:r>
          <a:r>
            <a:rPr lang="ru-RU" sz="1600" dirty="0" smtClean="0">
              <a:solidFill>
                <a:schemeClr val="tx1"/>
              </a:solidFill>
              <a:latin typeface="+mn-lt"/>
            </a:rPr>
            <a:t>Взаимодействие с центром психолого-педагогической медицинской и социальной помощи. (ГБУ РО ЦППМ И СП) при чрезвычайной необходимости.</a:t>
          </a:r>
          <a:endParaRPr lang="zh-CN" altLang="en-US" sz="1600" dirty="0">
            <a:solidFill>
              <a:schemeClr val="tx1"/>
            </a:solidFill>
            <a:latin typeface="+mn-lt"/>
          </a:endParaRPr>
        </a:p>
      </dgm:t>
    </dgm:pt>
    <dgm:pt modelId="{4A83DE7A-463D-4031-A27E-B5978EB2DFBE}" type="parTrans" cxnId="{6CC31D96-CFD9-4182-B463-4CD590077E8B}">
      <dgm:prSet/>
      <dgm:spPr/>
      <dgm:t>
        <a:bodyPr/>
        <a:lstStyle/>
        <a:p>
          <a:endParaRPr lang="ru-RU"/>
        </a:p>
      </dgm:t>
    </dgm:pt>
    <dgm:pt modelId="{27FB55EC-964B-40F9-BE8C-FF56FFE49F75}" type="sibTrans" cxnId="{6CC31D96-CFD9-4182-B463-4CD590077E8B}">
      <dgm:prSet/>
      <dgm:spPr/>
      <dgm:t>
        <a:bodyPr/>
        <a:lstStyle/>
        <a:p>
          <a:endParaRPr lang="ru-RU"/>
        </a:p>
      </dgm:t>
    </dgm:pt>
    <dgm:pt modelId="{B33FA8B6-2292-4D57-A9B2-8792D7F1D8F0}" type="pres">
      <dgm:prSet presAssocID="{800EE499-D129-484D-B5C0-D0F3AC30E8B1}" presName="linear" presStyleCnt="0">
        <dgm:presLayoutVars>
          <dgm:animLvl val="lvl"/>
          <dgm:resizeHandles val="exact"/>
        </dgm:presLayoutVars>
      </dgm:prSet>
      <dgm:spPr/>
    </dgm:pt>
    <dgm:pt modelId="{444B845C-D221-4CAA-AF1B-FA64E058ECF6}" type="pres">
      <dgm:prSet presAssocID="{BEB4A0DE-FB16-4C4F-8DEA-03570694B93A}" presName="parentText" presStyleLbl="node1" presStyleIdx="0" presStyleCnt="4" custScaleY="111328" custLinFactNeighborY="-96831">
        <dgm:presLayoutVars>
          <dgm:chMax val="0"/>
          <dgm:bulletEnabled val="1"/>
        </dgm:presLayoutVars>
      </dgm:prSet>
      <dgm:spPr/>
      <dgm:t>
        <a:bodyPr/>
        <a:lstStyle/>
        <a:p>
          <a:endParaRPr lang="ru-RU"/>
        </a:p>
      </dgm:t>
    </dgm:pt>
    <dgm:pt modelId="{25E5C398-8F2F-4BC3-9106-EA427F855D4B}" type="pres">
      <dgm:prSet presAssocID="{66283CB7-69B8-41D5-A569-950515985F71}" presName="spacer" presStyleCnt="0"/>
      <dgm:spPr/>
    </dgm:pt>
    <dgm:pt modelId="{7F970B92-FA8D-4DA2-B999-8CE516F1506D}" type="pres">
      <dgm:prSet presAssocID="{11A5EA0A-517A-463B-9BA8-5EB54D7D10F8}" presName="parentText" presStyleLbl="node1" presStyleIdx="1" presStyleCnt="4">
        <dgm:presLayoutVars>
          <dgm:chMax val="0"/>
          <dgm:bulletEnabled val="1"/>
        </dgm:presLayoutVars>
      </dgm:prSet>
      <dgm:spPr/>
      <dgm:t>
        <a:bodyPr/>
        <a:lstStyle/>
        <a:p>
          <a:endParaRPr lang="ru-RU"/>
        </a:p>
      </dgm:t>
    </dgm:pt>
    <dgm:pt modelId="{40E85E70-5FD0-4E82-B9BA-7C88C28EFCF1}" type="pres">
      <dgm:prSet presAssocID="{4EA87785-B7B3-4F48-BB13-D91C5DEA8DC1}" presName="spacer" presStyleCnt="0"/>
      <dgm:spPr/>
    </dgm:pt>
    <dgm:pt modelId="{97F16190-67CE-433E-A77C-A4652489DF2C}" type="pres">
      <dgm:prSet presAssocID="{47E2E9A1-BEC5-4D98-97E0-0B5640FDDE29}" presName="parentText" presStyleLbl="node1" presStyleIdx="2" presStyleCnt="4">
        <dgm:presLayoutVars>
          <dgm:chMax val="0"/>
          <dgm:bulletEnabled val="1"/>
        </dgm:presLayoutVars>
      </dgm:prSet>
      <dgm:spPr/>
      <dgm:t>
        <a:bodyPr/>
        <a:lstStyle/>
        <a:p>
          <a:endParaRPr lang="ru-RU"/>
        </a:p>
      </dgm:t>
    </dgm:pt>
    <dgm:pt modelId="{E28A6E65-2C8E-440D-8565-B541C00FE740}" type="pres">
      <dgm:prSet presAssocID="{27FB55EC-964B-40F9-BE8C-FF56FFE49F75}" presName="spacer" presStyleCnt="0"/>
      <dgm:spPr/>
    </dgm:pt>
    <dgm:pt modelId="{5357346A-1F0B-4EB0-A84B-492836ED6AB7}" type="pres">
      <dgm:prSet presAssocID="{25EF8B53-4C57-43A4-9FE1-40C318A0AD88}" presName="parentText" presStyleLbl="node1" presStyleIdx="3" presStyleCnt="4">
        <dgm:presLayoutVars>
          <dgm:chMax val="0"/>
          <dgm:bulletEnabled val="1"/>
        </dgm:presLayoutVars>
      </dgm:prSet>
      <dgm:spPr/>
      <dgm:t>
        <a:bodyPr/>
        <a:lstStyle/>
        <a:p>
          <a:endParaRPr lang="ru-RU"/>
        </a:p>
      </dgm:t>
    </dgm:pt>
  </dgm:ptLst>
  <dgm:cxnLst>
    <dgm:cxn modelId="{C698E57C-0CDC-4882-915C-456FEC33CCEA}" type="presOf" srcId="{BEB4A0DE-FB16-4C4F-8DEA-03570694B93A}" destId="{444B845C-D221-4CAA-AF1B-FA64E058ECF6}" srcOrd="0" destOrd="0" presId="urn:microsoft.com/office/officeart/2005/8/layout/vList2"/>
    <dgm:cxn modelId="{36C3B7DD-09ED-4E97-B8C5-2E97521D55F7}" type="presOf" srcId="{25EF8B53-4C57-43A4-9FE1-40C318A0AD88}" destId="{5357346A-1F0B-4EB0-A84B-492836ED6AB7}" srcOrd="0" destOrd="0" presId="urn:microsoft.com/office/officeart/2005/8/layout/vList2"/>
    <dgm:cxn modelId="{983F5D8C-C478-4C09-8DBC-E74386C84B30}" srcId="{800EE499-D129-484D-B5C0-D0F3AC30E8B1}" destId="{25EF8B53-4C57-43A4-9FE1-40C318A0AD88}" srcOrd="3" destOrd="0" parTransId="{62CE1C4C-AE05-4247-9728-BCA5F5CA780A}" sibTransId="{F463D266-32E5-414A-9781-DA46FFE60955}"/>
    <dgm:cxn modelId="{6CC31D96-CFD9-4182-B463-4CD590077E8B}" srcId="{800EE499-D129-484D-B5C0-D0F3AC30E8B1}" destId="{47E2E9A1-BEC5-4D98-97E0-0B5640FDDE29}" srcOrd="2" destOrd="0" parTransId="{4A83DE7A-463D-4031-A27E-B5978EB2DFBE}" sibTransId="{27FB55EC-964B-40F9-BE8C-FF56FFE49F75}"/>
    <dgm:cxn modelId="{592628B8-6062-4C48-AA51-7D4A61E81F50}" type="presOf" srcId="{800EE499-D129-484D-B5C0-D0F3AC30E8B1}" destId="{B33FA8B6-2292-4D57-A9B2-8792D7F1D8F0}" srcOrd="0" destOrd="0" presId="urn:microsoft.com/office/officeart/2005/8/layout/vList2"/>
    <dgm:cxn modelId="{5861E08E-95CD-476C-804E-3F952D35C45A}" type="presOf" srcId="{11A5EA0A-517A-463B-9BA8-5EB54D7D10F8}" destId="{7F970B92-FA8D-4DA2-B999-8CE516F1506D}" srcOrd="0" destOrd="0" presId="urn:microsoft.com/office/officeart/2005/8/layout/vList2"/>
    <dgm:cxn modelId="{76A5F978-8BDA-4A44-901C-8D0E468A1134}" type="presOf" srcId="{47E2E9A1-BEC5-4D98-97E0-0B5640FDDE29}" destId="{97F16190-67CE-433E-A77C-A4652489DF2C}" srcOrd="0" destOrd="0" presId="urn:microsoft.com/office/officeart/2005/8/layout/vList2"/>
    <dgm:cxn modelId="{125AEBCE-181A-4E56-A030-41DCA6577FC3}" srcId="{800EE499-D129-484D-B5C0-D0F3AC30E8B1}" destId="{BEB4A0DE-FB16-4C4F-8DEA-03570694B93A}" srcOrd="0" destOrd="0" parTransId="{A1CD0B47-03FC-4535-A972-2673574CE2F3}" sibTransId="{66283CB7-69B8-41D5-A569-950515985F71}"/>
    <dgm:cxn modelId="{8C93306F-9FF0-4D2D-88B0-7E8DA87DB120}" srcId="{800EE499-D129-484D-B5C0-D0F3AC30E8B1}" destId="{11A5EA0A-517A-463B-9BA8-5EB54D7D10F8}" srcOrd="1" destOrd="0" parTransId="{E2B15CF1-464F-45CC-BFE4-6F0AA417C19E}" sibTransId="{4EA87785-B7B3-4F48-BB13-D91C5DEA8DC1}"/>
    <dgm:cxn modelId="{7FF86F7A-175A-41E1-BBA4-0626FAF047F7}" type="presParOf" srcId="{B33FA8B6-2292-4D57-A9B2-8792D7F1D8F0}" destId="{444B845C-D221-4CAA-AF1B-FA64E058ECF6}" srcOrd="0" destOrd="0" presId="urn:microsoft.com/office/officeart/2005/8/layout/vList2"/>
    <dgm:cxn modelId="{017A7BDE-4BD7-4553-A0DF-3B9F39941CAC}" type="presParOf" srcId="{B33FA8B6-2292-4D57-A9B2-8792D7F1D8F0}" destId="{25E5C398-8F2F-4BC3-9106-EA427F855D4B}" srcOrd="1" destOrd="0" presId="urn:microsoft.com/office/officeart/2005/8/layout/vList2"/>
    <dgm:cxn modelId="{4FF0B293-12BB-4CC6-876D-74873592C183}" type="presParOf" srcId="{B33FA8B6-2292-4D57-A9B2-8792D7F1D8F0}" destId="{7F970B92-FA8D-4DA2-B999-8CE516F1506D}" srcOrd="2" destOrd="0" presId="urn:microsoft.com/office/officeart/2005/8/layout/vList2"/>
    <dgm:cxn modelId="{D4B221BE-BA3B-4855-B762-FE55592E2742}" type="presParOf" srcId="{B33FA8B6-2292-4D57-A9B2-8792D7F1D8F0}" destId="{40E85E70-5FD0-4E82-B9BA-7C88C28EFCF1}" srcOrd="3" destOrd="0" presId="urn:microsoft.com/office/officeart/2005/8/layout/vList2"/>
    <dgm:cxn modelId="{11095AA9-D68A-42B8-BCD3-EC19EE0F245C}" type="presParOf" srcId="{B33FA8B6-2292-4D57-A9B2-8792D7F1D8F0}" destId="{97F16190-67CE-433E-A77C-A4652489DF2C}" srcOrd="4" destOrd="0" presId="urn:microsoft.com/office/officeart/2005/8/layout/vList2"/>
    <dgm:cxn modelId="{E1ED579A-32F2-46E8-8711-2A3F054C16D3}" type="presParOf" srcId="{B33FA8B6-2292-4D57-A9B2-8792D7F1D8F0}" destId="{E28A6E65-2C8E-440D-8565-B541C00FE740}" srcOrd="5" destOrd="0" presId="urn:microsoft.com/office/officeart/2005/8/layout/vList2"/>
    <dgm:cxn modelId="{B651E925-A629-42EC-B9F4-65E253E7CE5A}" type="presParOf" srcId="{B33FA8B6-2292-4D57-A9B2-8792D7F1D8F0}" destId="{5357346A-1F0B-4EB0-A84B-492836ED6AB7}"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BF6FB9-B57A-48C9-93AF-6C82E0AAF466}">
      <dsp:nvSpPr>
        <dsp:cNvPr id="0" name=""/>
        <dsp:cNvSpPr/>
      </dsp:nvSpPr>
      <dsp:spPr>
        <a:xfrm>
          <a:off x="0" y="0"/>
          <a:ext cx="2304256" cy="1151718"/>
        </a:xfrm>
        <a:prstGeom prst="roundRect">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0" u="none" strike="noStrike" kern="1200" dirty="0" smtClean="0">
              <a:solidFill>
                <a:schemeClr val="tx1"/>
              </a:solidFill>
              <a:latin typeface="+mn-lt"/>
            </a:rPr>
            <a:t>Базовый уровень</a:t>
          </a:r>
          <a:endParaRPr lang="ru-RU" sz="1600" b="0" u="none" strike="noStrike" kern="1200" dirty="0">
            <a:solidFill>
              <a:schemeClr val="tx1"/>
            </a:solidFill>
            <a:latin typeface="+mn-lt"/>
          </a:endParaRPr>
        </a:p>
      </dsp:txBody>
      <dsp:txXfrm>
        <a:off x="0" y="0"/>
        <a:ext cx="2304256" cy="1151718"/>
      </dsp:txXfrm>
    </dsp:sp>
    <dsp:sp modelId="{04E02AFC-FF5B-47C2-A0AE-D657AB4C835B}">
      <dsp:nvSpPr>
        <dsp:cNvPr id="0" name=""/>
        <dsp:cNvSpPr/>
      </dsp:nvSpPr>
      <dsp:spPr>
        <a:xfrm>
          <a:off x="0" y="1254894"/>
          <a:ext cx="2304256" cy="1151718"/>
        </a:xfrm>
        <a:prstGeom prst="roundRect">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ДРК «За руку с семьей»</a:t>
          </a:r>
          <a:endParaRPr lang="ru-RU" sz="1600" kern="1200" dirty="0">
            <a:solidFill>
              <a:schemeClr val="tx1"/>
            </a:solidFill>
          </a:endParaRPr>
        </a:p>
      </dsp:txBody>
      <dsp:txXfrm>
        <a:off x="0" y="1254894"/>
        <a:ext cx="2304256" cy="1151718"/>
      </dsp:txXfrm>
    </dsp:sp>
    <dsp:sp modelId="{0BD8C92E-5E2D-42F0-ACA6-CE47920A8B15}">
      <dsp:nvSpPr>
        <dsp:cNvPr id="0" name=""/>
        <dsp:cNvSpPr/>
      </dsp:nvSpPr>
      <dsp:spPr>
        <a:xfrm>
          <a:off x="0" y="2493440"/>
          <a:ext cx="2304256" cy="1151718"/>
        </a:xfrm>
        <a:prstGeom prst="roundRect">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Летняя школа</a:t>
          </a:r>
        </a:p>
        <a:p>
          <a:pPr lvl="0" algn="ctr" defTabSz="711200" rtl="0">
            <a:lnSpc>
              <a:spcPct val="90000"/>
            </a:lnSpc>
            <a:spcBef>
              <a:spcPct val="0"/>
            </a:spcBef>
            <a:spcAft>
              <a:spcPct val="35000"/>
            </a:spcAft>
          </a:pPr>
          <a:r>
            <a:rPr lang="ru-RU" sz="1600" kern="1200" dirty="0" smtClean="0">
              <a:solidFill>
                <a:schemeClr val="tx1"/>
              </a:solidFill>
            </a:rPr>
            <a:t>Ярмарка семейных традиций</a:t>
          </a:r>
          <a:endParaRPr lang="ru-RU" sz="1600" kern="1200" dirty="0">
            <a:solidFill>
              <a:schemeClr val="tx1"/>
            </a:solidFill>
          </a:endParaRPr>
        </a:p>
      </dsp:txBody>
      <dsp:txXfrm>
        <a:off x="0" y="2493440"/>
        <a:ext cx="2304256" cy="1151718"/>
      </dsp:txXfrm>
    </dsp:sp>
    <dsp:sp modelId="{6B65BF19-07D4-473E-8B5C-E8AD301FFA4C}">
      <dsp:nvSpPr>
        <dsp:cNvPr id="0" name=""/>
        <dsp:cNvSpPr/>
      </dsp:nvSpPr>
      <dsp:spPr>
        <a:xfrm>
          <a:off x="0" y="3773003"/>
          <a:ext cx="2304256" cy="1151718"/>
        </a:xfrm>
        <a:prstGeom prst="roundRect">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«Включайся и будь успешен!»</a:t>
          </a:r>
        </a:p>
        <a:p>
          <a:pPr lvl="0" algn="ctr" defTabSz="711200" rtl="0">
            <a:lnSpc>
              <a:spcPct val="90000"/>
            </a:lnSpc>
            <a:spcBef>
              <a:spcPct val="0"/>
            </a:spcBef>
            <a:spcAft>
              <a:spcPct val="35000"/>
            </a:spcAft>
          </a:pPr>
          <a:r>
            <a:rPr lang="ru-RU" sz="1600" kern="1200" dirty="0" smtClean="0">
              <a:solidFill>
                <a:schemeClr val="tx1"/>
              </a:solidFill>
            </a:rPr>
            <a:t>Тематические экскурсии</a:t>
          </a:r>
          <a:endParaRPr lang="ru-RU" sz="1600" kern="1200" dirty="0">
            <a:solidFill>
              <a:schemeClr val="tx1"/>
            </a:solidFill>
          </a:endParaRPr>
        </a:p>
      </dsp:txBody>
      <dsp:txXfrm>
        <a:off x="0" y="3773003"/>
        <a:ext cx="2304256" cy="1151718"/>
      </dsp:txXfrm>
    </dsp:sp>
    <dsp:sp modelId="{57D42D97-33F9-45B6-802C-F3DB86BB4133}">
      <dsp:nvSpPr>
        <dsp:cNvPr id="0" name=""/>
        <dsp:cNvSpPr/>
      </dsp:nvSpPr>
      <dsp:spPr>
        <a:xfrm>
          <a:off x="0" y="5025522"/>
          <a:ext cx="2304256" cy="1151718"/>
        </a:xfrm>
        <a:prstGeom prst="roundRect">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Консультации специалистов Службы</a:t>
          </a:r>
          <a:endParaRPr lang="ru-RU" sz="1600" kern="1200" dirty="0">
            <a:solidFill>
              <a:schemeClr val="tx1"/>
            </a:solidFill>
          </a:endParaRPr>
        </a:p>
      </dsp:txBody>
      <dsp:txXfrm>
        <a:off x="0" y="5025522"/>
        <a:ext cx="2304256" cy="115171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FA9EFD-4DDA-4ABA-84A7-D7971D3FE41A}">
      <dsp:nvSpPr>
        <dsp:cNvPr id="0" name=""/>
        <dsp:cNvSpPr/>
      </dsp:nvSpPr>
      <dsp:spPr>
        <a:xfrm>
          <a:off x="4730603" y="1827406"/>
          <a:ext cx="2092058" cy="286839"/>
        </a:xfrm>
        <a:custGeom>
          <a:avLst/>
          <a:gdLst/>
          <a:ahLst/>
          <a:cxnLst/>
          <a:rect l="0" t="0" r="0" b="0"/>
          <a:pathLst>
            <a:path>
              <a:moveTo>
                <a:pt x="0" y="0"/>
              </a:moveTo>
              <a:lnTo>
                <a:pt x="0" y="108127"/>
              </a:lnTo>
              <a:lnTo>
                <a:pt x="2092058" y="108127"/>
              </a:lnTo>
              <a:lnTo>
                <a:pt x="2092058" y="286839"/>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55B01F1-91D9-422F-B0A5-495237D7C2F8}">
      <dsp:nvSpPr>
        <dsp:cNvPr id="0" name=""/>
        <dsp:cNvSpPr/>
      </dsp:nvSpPr>
      <dsp:spPr>
        <a:xfrm>
          <a:off x="2974246" y="1827406"/>
          <a:ext cx="1756357" cy="289393"/>
        </a:xfrm>
        <a:custGeom>
          <a:avLst/>
          <a:gdLst/>
          <a:ahLst/>
          <a:cxnLst/>
          <a:rect l="0" t="0" r="0" b="0"/>
          <a:pathLst>
            <a:path>
              <a:moveTo>
                <a:pt x="1756357" y="0"/>
              </a:moveTo>
              <a:lnTo>
                <a:pt x="1756357" y="110681"/>
              </a:lnTo>
              <a:lnTo>
                <a:pt x="0" y="110681"/>
              </a:lnTo>
              <a:lnTo>
                <a:pt x="0" y="289393"/>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FFC79F7-5CAA-4DE7-BC4C-64FE5B651574}">
      <dsp:nvSpPr>
        <dsp:cNvPr id="0" name=""/>
        <dsp:cNvSpPr/>
      </dsp:nvSpPr>
      <dsp:spPr>
        <a:xfrm>
          <a:off x="3100027" y="276769"/>
          <a:ext cx="3261151" cy="1550636"/>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8148184-69C8-4E46-858F-0ADF91B50580}">
      <dsp:nvSpPr>
        <dsp:cNvPr id="0" name=""/>
        <dsp:cNvSpPr/>
      </dsp:nvSpPr>
      <dsp:spPr>
        <a:xfrm>
          <a:off x="3314375" y="480399"/>
          <a:ext cx="3261151" cy="1550636"/>
        </a:xfrm>
        <a:prstGeom prst="plaque">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solidFill>
                <a:schemeClr val="tx1"/>
              </a:solidFill>
              <a:latin typeface="+mn-lt"/>
              <a:cs typeface="Times New Roman" pitchFamily="18" charset="0"/>
            </a:rPr>
            <a:t>Беседа с ребенком и опекуном, с отделом опеки и попечительства; семейная </a:t>
          </a:r>
          <a:r>
            <a:rPr lang="ru-RU" sz="1600" b="0" kern="1200" dirty="0" err="1" smtClean="0">
              <a:solidFill>
                <a:schemeClr val="tx1"/>
              </a:solidFill>
              <a:latin typeface="+mn-lt"/>
              <a:cs typeface="Times New Roman" pitchFamily="18" charset="0"/>
            </a:rPr>
            <a:t>социограмма</a:t>
          </a:r>
          <a:endParaRPr lang="ru-RU" sz="1600" b="0" kern="1200" dirty="0">
            <a:solidFill>
              <a:schemeClr val="tx1"/>
            </a:solidFill>
            <a:latin typeface="+mn-lt"/>
            <a:cs typeface="Times New Roman" pitchFamily="18" charset="0"/>
          </a:endParaRPr>
        </a:p>
      </dsp:txBody>
      <dsp:txXfrm>
        <a:off x="3314375" y="480399"/>
        <a:ext cx="3261151" cy="1550636"/>
      </dsp:txXfrm>
    </dsp:sp>
    <dsp:sp modelId="{A319A4AE-6C75-4997-B47E-A63BDD0F8746}">
      <dsp:nvSpPr>
        <dsp:cNvPr id="0" name=""/>
        <dsp:cNvSpPr/>
      </dsp:nvSpPr>
      <dsp:spPr>
        <a:xfrm>
          <a:off x="1060435" y="2116799"/>
          <a:ext cx="3827621" cy="3380180"/>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49306E4-E747-4231-9CD7-212BA342AFE7}">
      <dsp:nvSpPr>
        <dsp:cNvPr id="0" name=""/>
        <dsp:cNvSpPr/>
      </dsp:nvSpPr>
      <dsp:spPr>
        <a:xfrm>
          <a:off x="1274783" y="2320430"/>
          <a:ext cx="3827621" cy="338018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u="sng" kern="1200" dirty="0" smtClean="0">
              <a:solidFill>
                <a:schemeClr val="tx1"/>
              </a:solidFill>
              <a:latin typeface="+mn-lt"/>
            </a:rPr>
            <a:t>СЕМЬЯ Н.</a:t>
          </a:r>
        </a:p>
        <a:p>
          <a:pPr lvl="0" algn="just" defTabSz="711200">
            <a:lnSpc>
              <a:spcPct val="90000"/>
            </a:lnSpc>
            <a:spcBef>
              <a:spcPct val="0"/>
            </a:spcBef>
            <a:spcAft>
              <a:spcPct val="35000"/>
            </a:spcAft>
          </a:pPr>
          <a:r>
            <a:rPr lang="ru-RU" sz="1600" b="0" kern="1200" dirty="0" smtClean="0">
              <a:solidFill>
                <a:schemeClr val="tx1"/>
              </a:solidFill>
              <a:latin typeface="+mn-lt"/>
              <a:cs typeface="Times New Roman" pitchFamily="18" charset="0"/>
            </a:rPr>
            <a:t>- ребенок не соответствует ожиданиям, раннее созданным представлениям, </a:t>
          </a:r>
        </a:p>
        <a:p>
          <a:pPr lvl="0" algn="just" defTabSz="711200">
            <a:lnSpc>
              <a:spcPct val="90000"/>
            </a:lnSpc>
            <a:spcBef>
              <a:spcPct val="0"/>
            </a:spcBef>
            <a:spcAft>
              <a:spcPct val="35000"/>
            </a:spcAft>
          </a:pPr>
          <a:r>
            <a:rPr lang="ru-RU" sz="1600" b="0" kern="1200" dirty="0" smtClean="0">
              <a:solidFill>
                <a:schemeClr val="tx1"/>
              </a:solidFill>
              <a:latin typeface="+mn-lt"/>
              <a:cs typeface="Times New Roman" pitchFamily="18" charset="0"/>
            </a:rPr>
            <a:t>- у опекуна  появилось неприязненное отношение к ребенку, эмоциональное отчуждение, невротические срывы;</a:t>
          </a:r>
        </a:p>
        <a:p>
          <a:pPr lvl="0" algn="just" defTabSz="711200">
            <a:lnSpc>
              <a:spcPct val="90000"/>
            </a:lnSpc>
            <a:spcBef>
              <a:spcPct val="0"/>
            </a:spcBef>
            <a:spcAft>
              <a:spcPct val="35000"/>
            </a:spcAft>
          </a:pPr>
          <a:r>
            <a:rPr lang="ru-RU" sz="1600" b="0" kern="1200" dirty="0" smtClean="0">
              <a:solidFill>
                <a:schemeClr val="tx1"/>
              </a:solidFill>
              <a:latin typeface="+mn-lt"/>
              <a:cs typeface="Times New Roman" pitchFamily="18" charset="0"/>
            </a:rPr>
            <a:t>- снижение </a:t>
          </a:r>
          <a:r>
            <a:rPr lang="ru-RU" sz="1600" b="0" kern="1200" dirty="0" err="1" smtClean="0">
              <a:solidFill>
                <a:schemeClr val="tx1"/>
              </a:solidFill>
              <a:latin typeface="+mn-lt"/>
              <a:cs typeface="Times New Roman" pitchFamily="18" charset="0"/>
            </a:rPr>
            <a:t>ресурсности</a:t>
          </a:r>
          <a:r>
            <a:rPr lang="ru-RU" sz="1600" b="0" kern="1200" dirty="0" smtClean="0">
              <a:solidFill>
                <a:schemeClr val="tx1"/>
              </a:solidFill>
              <a:latin typeface="+mn-lt"/>
              <a:cs typeface="Times New Roman" pitchFamily="18" charset="0"/>
            </a:rPr>
            <a:t> опекуна из-за негативного влияния родственников.- (мамы опекуна) ослабление контроля, степени участия в жизни ребенка.</a:t>
          </a:r>
          <a:endParaRPr lang="ru-RU" sz="1600" b="0" kern="1200" dirty="0">
            <a:solidFill>
              <a:schemeClr val="tx1"/>
            </a:solidFill>
            <a:latin typeface="+mn-lt"/>
            <a:cs typeface="Times New Roman" pitchFamily="18" charset="0"/>
          </a:endParaRPr>
        </a:p>
      </dsp:txBody>
      <dsp:txXfrm>
        <a:off x="1274783" y="2320430"/>
        <a:ext cx="3827621" cy="3380180"/>
      </dsp:txXfrm>
    </dsp:sp>
    <dsp:sp modelId="{4922DD84-2772-464B-A5E6-C01757D92819}">
      <dsp:nvSpPr>
        <dsp:cNvPr id="0" name=""/>
        <dsp:cNvSpPr/>
      </dsp:nvSpPr>
      <dsp:spPr>
        <a:xfrm>
          <a:off x="5132359" y="2114245"/>
          <a:ext cx="3380603" cy="3133172"/>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769A557-EB5F-41A0-98F0-7C5A0B2602C5}">
      <dsp:nvSpPr>
        <dsp:cNvPr id="0" name=""/>
        <dsp:cNvSpPr/>
      </dsp:nvSpPr>
      <dsp:spPr>
        <a:xfrm>
          <a:off x="5346707" y="2317875"/>
          <a:ext cx="3380603" cy="3133172"/>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u="sng" kern="1200" dirty="0" smtClean="0">
              <a:solidFill>
                <a:schemeClr val="tx1"/>
              </a:solidFill>
            </a:rPr>
            <a:t>СЕМЬЯ С.</a:t>
          </a:r>
          <a:endParaRPr lang="ru-RU" sz="1600" b="0" kern="1200" dirty="0" smtClean="0">
            <a:solidFill>
              <a:schemeClr val="tx1"/>
            </a:solidFill>
          </a:endParaRPr>
        </a:p>
        <a:p>
          <a:pPr lvl="0" algn="just" defTabSz="711200">
            <a:lnSpc>
              <a:spcPct val="90000"/>
            </a:lnSpc>
            <a:spcBef>
              <a:spcPct val="0"/>
            </a:spcBef>
            <a:spcAft>
              <a:spcPct val="35000"/>
            </a:spcAft>
          </a:pPr>
          <a:r>
            <a:rPr lang="ru-RU" sz="1600" b="0" kern="1200" dirty="0" smtClean="0">
              <a:solidFill>
                <a:schemeClr val="tx1"/>
              </a:solidFill>
              <a:latin typeface="+mn-lt"/>
              <a:cs typeface="Times New Roman" pitchFamily="18" charset="0"/>
            </a:rPr>
            <a:t>- конфликтные взаимоотношения в семье на этапе адаптации </a:t>
          </a:r>
        </a:p>
        <a:p>
          <a:pPr lvl="0" algn="just" defTabSz="711200">
            <a:lnSpc>
              <a:spcPct val="90000"/>
            </a:lnSpc>
            <a:spcBef>
              <a:spcPct val="0"/>
            </a:spcBef>
            <a:spcAft>
              <a:spcPct val="35000"/>
            </a:spcAft>
          </a:pPr>
          <a:r>
            <a:rPr lang="ru-RU" sz="1600" b="0" kern="1200" dirty="0" smtClean="0">
              <a:solidFill>
                <a:schemeClr val="tx1"/>
              </a:solidFill>
              <a:latin typeface="+mn-lt"/>
              <a:cs typeface="Times New Roman" pitchFamily="18" charset="0"/>
            </a:rPr>
            <a:t>-  большой возрастной разрыв, конфликт поколений</a:t>
          </a:r>
        </a:p>
        <a:p>
          <a:pPr lvl="0" algn="just" defTabSz="711200">
            <a:lnSpc>
              <a:spcPct val="90000"/>
            </a:lnSpc>
            <a:spcBef>
              <a:spcPct val="0"/>
            </a:spcBef>
            <a:spcAft>
              <a:spcPct val="35000"/>
            </a:spcAft>
          </a:pPr>
          <a:r>
            <a:rPr lang="ru-RU" sz="1600" b="0" kern="1200" dirty="0" smtClean="0">
              <a:solidFill>
                <a:schemeClr val="tx1"/>
              </a:solidFill>
              <a:latin typeface="+mn-lt"/>
              <a:cs typeface="Times New Roman" pitchFamily="18" charset="0"/>
            </a:rPr>
            <a:t>- сравнивание опекаемого с успешными детьми не в пользу первого</a:t>
          </a:r>
        </a:p>
        <a:p>
          <a:pPr lvl="0" algn="just" defTabSz="711200">
            <a:lnSpc>
              <a:spcPct val="90000"/>
            </a:lnSpc>
            <a:spcBef>
              <a:spcPct val="0"/>
            </a:spcBef>
            <a:spcAft>
              <a:spcPct val="35000"/>
            </a:spcAft>
          </a:pPr>
          <a:r>
            <a:rPr lang="ru-RU" sz="1600" b="0" kern="1200" dirty="0" smtClean="0">
              <a:solidFill>
                <a:schemeClr val="tx1"/>
              </a:solidFill>
              <a:latin typeface="+mn-lt"/>
              <a:cs typeface="Times New Roman" pitchFamily="18" charset="0"/>
            </a:rPr>
            <a:t>- </a:t>
          </a:r>
          <a:r>
            <a:rPr lang="ru-RU" sz="1600" b="0" kern="1200" dirty="0" err="1" smtClean="0">
              <a:solidFill>
                <a:schemeClr val="tx1"/>
              </a:solidFill>
              <a:latin typeface="+mn-lt"/>
              <a:cs typeface="Times New Roman" pitchFamily="18" charset="0"/>
            </a:rPr>
            <a:t>гиперопека</a:t>
          </a:r>
          <a:r>
            <a:rPr lang="ru-RU" sz="1600" b="0" kern="1200" dirty="0" smtClean="0">
              <a:solidFill>
                <a:schemeClr val="tx1"/>
              </a:solidFill>
              <a:latin typeface="+mn-lt"/>
              <a:cs typeface="Times New Roman" pitchFamily="18" charset="0"/>
            </a:rPr>
            <a:t>, невозможность самостоятельных действий ребенка даже в режимных моментах</a:t>
          </a:r>
          <a:endParaRPr lang="ru-RU" sz="1600" b="0" kern="1200" dirty="0">
            <a:solidFill>
              <a:schemeClr val="tx1"/>
            </a:solidFill>
            <a:latin typeface="+mn-lt"/>
            <a:cs typeface="Times New Roman" pitchFamily="18" charset="0"/>
          </a:endParaRPr>
        </a:p>
      </dsp:txBody>
      <dsp:txXfrm>
        <a:off x="5346707" y="2317875"/>
        <a:ext cx="3380603" cy="313317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30AA5-AB70-4768-8322-D4E8C3B90F94}">
      <dsp:nvSpPr>
        <dsp:cNvPr id="0" name=""/>
        <dsp:cNvSpPr/>
      </dsp:nvSpPr>
      <dsp:spPr>
        <a:xfrm>
          <a:off x="7035915" y="3634882"/>
          <a:ext cx="268132" cy="102862"/>
        </a:xfrm>
        <a:custGeom>
          <a:avLst/>
          <a:gdLst/>
          <a:ahLst/>
          <a:cxnLst/>
          <a:rect l="0" t="0" r="0" b="0"/>
          <a:pathLst>
            <a:path>
              <a:moveTo>
                <a:pt x="0" y="0"/>
              </a:moveTo>
              <a:lnTo>
                <a:pt x="0" y="11845"/>
              </a:lnTo>
              <a:lnTo>
                <a:pt x="268132" y="11845"/>
              </a:lnTo>
              <a:lnTo>
                <a:pt x="268132" y="102862"/>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CFA9EFD-4DDA-4ABA-84A7-D7971D3FE41A}">
      <dsp:nvSpPr>
        <dsp:cNvPr id="0" name=""/>
        <dsp:cNvSpPr/>
      </dsp:nvSpPr>
      <dsp:spPr>
        <a:xfrm>
          <a:off x="4775023" y="479803"/>
          <a:ext cx="2260892" cy="183817"/>
        </a:xfrm>
        <a:custGeom>
          <a:avLst/>
          <a:gdLst/>
          <a:ahLst/>
          <a:cxnLst/>
          <a:rect l="0" t="0" r="0" b="0"/>
          <a:pathLst>
            <a:path>
              <a:moveTo>
                <a:pt x="0" y="0"/>
              </a:moveTo>
              <a:lnTo>
                <a:pt x="0" y="92800"/>
              </a:lnTo>
              <a:lnTo>
                <a:pt x="2260892" y="92800"/>
              </a:lnTo>
              <a:lnTo>
                <a:pt x="2260892" y="183817"/>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BD7A26A-F86C-409C-974C-2C1E507FE3F0}">
      <dsp:nvSpPr>
        <dsp:cNvPr id="0" name=""/>
        <dsp:cNvSpPr/>
      </dsp:nvSpPr>
      <dsp:spPr>
        <a:xfrm>
          <a:off x="3031445" y="3872294"/>
          <a:ext cx="282770" cy="234825"/>
        </a:xfrm>
        <a:custGeom>
          <a:avLst/>
          <a:gdLst/>
          <a:ahLst/>
          <a:cxnLst/>
          <a:rect l="0" t="0" r="0" b="0"/>
          <a:pathLst>
            <a:path>
              <a:moveTo>
                <a:pt x="0" y="0"/>
              </a:moveTo>
              <a:lnTo>
                <a:pt x="0" y="143808"/>
              </a:lnTo>
              <a:lnTo>
                <a:pt x="282770" y="143808"/>
              </a:lnTo>
              <a:lnTo>
                <a:pt x="282770" y="234825"/>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55B01F1-91D9-422F-B0A5-495237D7C2F8}">
      <dsp:nvSpPr>
        <dsp:cNvPr id="0" name=""/>
        <dsp:cNvSpPr/>
      </dsp:nvSpPr>
      <dsp:spPr>
        <a:xfrm>
          <a:off x="3031445" y="479803"/>
          <a:ext cx="1743577" cy="130868"/>
        </a:xfrm>
        <a:custGeom>
          <a:avLst/>
          <a:gdLst/>
          <a:ahLst/>
          <a:cxnLst/>
          <a:rect l="0" t="0" r="0" b="0"/>
          <a:pathLst>
            <a:path>
              <a:moveTo>
                <a:pt x="1743577" y="0"/>
              </a:moveTo>
              <a:lnTo>
                <a:pt x="1743577" y="39851"/>
              </a:lnTo>
              <a:lnTo>
                <a:pt x="0" y="39851"/>
              </a:lnTo>
              <a:lnTo>
                <a:pt x="0" y="130868"/>
              </a:lnTo>
            </a:path>
          </a:pathLst>
        </a:cu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FFC79F7-5CAA-4DE7-BC4C-64FE5B651574}">
      <dsp:nvSpPr>
        <dsp:cNvPr id="0" name=""/>
        <dsp:cNvSpPr/>
      </dsp:nvSpPr>
      <dsp:spPr>
        <a:xfrm>
          <a:off x="2483928" y="-35041"/>
          <a:ext cx="4582190" cy="514844"/>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8148184-69C8-4E46-858F-0ADF91B50580}">
      <dsp:nvSpPr>
        <dsp:cNvPr id="0" name=""/>
        <dsp:cNvSpPr/>
      </dsp:nvSpPr>
      <dsp:spPr>
        <a:xfrm>
          <a:off x="2593093" y="68666"/>
          <a:ext cx="4582190" cy="514844"/>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i="0" kern="1200" dirty="0" smtClean="0">
              <a:solidFill>
                <a:schemeClr val="tx1"/>
              </a:solidFill>
              <a:latin typeface="+mn-lt"/>
              <a:cs typeface="Times New Roman" pitchFamily="18" charset="0"/>
            </a:rPr>
            <a:t>Диагностики, тесты, беседы</a:t>
          </a:r>
          <a:r>
            <a:rPr lang="ru-RU" sz="1800" b="1" kern="1200" dirty="0" smtClean="0">
              <a:latin typeface="Times New Roman" pitchFamily="18" charset="0"/>
              <a:cs typeface="Times New Roman" pitchFamily="18" charset="0"/>
            </a:rPr>
            <a:t/>
          </a:r>
          <a:br>
            <a:rPr lang="ru-RU" sz="1800" b="1" kern="1200" dirty="0" smtClean="0">
              <a:latin typeface="Times New Roman" pitchFamily="18" charset="0"/>
              <a:cs typeface="Times New Roman" pitchFamily="18" charset="0"/>
            </a:rPr>
          </a:br>
          <a:endParaRPr lang="ru-RU" sz="1800" b="1" kern="1200" dirty="0">
            <a:latin typeface="Times New Roman" pitchFamily="18" charset="0"/>
            <a:cs typeface="Times New Roman" pitchFamily="18" charset="0"/>
          </a:endParaRPr>
        </a:p>
      </dsp:txBody>
      <dsp:txXfrm>
        <a:off x="2593093" y="68666"/>
        <a:ext cx="4582190" cy="514844"/>
      </dsp:txXfrm>
    </dsp:sp>
    <dsp:sp modelId="{A319A4AE-6C75-4997-B47E-A63BDD0F8746}">
      <dsp:nvSpPr>
        <dsp:cNvPr id="0" name=""/>
        <dsp:cNvSpPr/>
      </dsp:nvSpPr>
      <dsp:spPr>
        <a:xfrm>
          <a:off x="819495" y="610672"/>
          <a:ext cx="4423901" cy="3261621"/>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49306E4-E747-4231-9CD7-212BA342AFE7}">
      <dsp:nvSpPr>
        <dsp:cNvPr id="0" name=""/>
        <dsp:cNvSpPr/>
      </dsp:nvSpPr>
      <dsp:spPr>
        <a:xfrm>
          <a:off x="928660" y="714379"/>
          <a:ext cx="4423901" cy="3261621"/>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u="sng" kern="1200" dirty="0" smtClean="0">
              <a:solidFill>
                <a:schemeClr val="tx1"/>
              </a:solidFill>
              <a:latin typeface="+mn-lt"/>
              <a:cs typeface="Times New Roman" pitchFamily="18" charset="0"/>
            </a:rPr>
            <a:t>СЕМЬЯ Н.</a:t>
          </a: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Выявлены признаки авторитарного стиля воспитания при конфликтном типе взаимодействия. </a:t>
          </a: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Родитель:</a:t>
          </a: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 не проявляет интерес к тому что интересует ребенка; </a:t>
          </a: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 низко оценивает способности ребенка, не поощряет самостоятельность и инициативу ребенка, ставит себя выше него;</a:t>
          </a: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 устанавливает значительную психологическую дистанцию между собой и ребенком; </a:t>
          </a: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 ведет себя слишком авторитарно по отношению к ребенку, требуя от нее безоговорочного послушания и задавая ей строгие дисциплинарные рамки. </a:t>
          </a:r>
          <a:endParaRPr lang="ru-RU" sz="1400" b="0" kern="1200" dirty="0">
            <a:solidFill>
              <a:schemeClr val="tx1"/>
            </a:solidFill>
            <a:latin typeface="+mn-lt"/>
            <a:cs typeface="Times New Roman" pitchFamily="18" charset="0"/>
          </a:endParaRPr>
        </a:p>
      </dsp:txBody>
      <dsp:txXfrm>
        <a:off x="928660" y="714379"/>
        <a:ext cx="4423901" cy="3261621"/>
      </dsp:txXfrm>
    </dsp:sp>
    <dsp:sp modelId="{1A2FBDAA-9327-47F2-9566-AC13FBE632FB}">
      <dsp:nvSpPr>
        <dsp:cNvPr id="0" name=""/>
        <dsp:cNvSpPr/>
      </dsp:nvSpPr>
      <dsp:spPr>
        <a:xfrm>
          <a:off x="1248120" y="4107119"/>
          <a:ext cx="4132190" cy="1789944"/>
        </a:xfrm>
        <a:prstGeom prst="roundRect">
          <a:avLst>
            <a:gd name="adj" fmla="val 10000"/>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D5C4223C-1193-4942-BA65-26447F2B291D}">
      <dsp:nvSpPr>
        <dsp:cNvPr id="0" name=""/>
        <dsp:cNvSpPr/>
      </dsp:nvSpPr>
      <dsp:spPr>
        <a:xfrm>
          <a:off x="1357286" y="4210826"/>
          <a:ext cx="4132190" cy="1789944"/>
        </a:xfrm>
        <a:prstGeom prst="roundRect">
          <a:avLst>
            <a:gd name="adj" fmla="val 10000"/>
          </a:avLst>
        </a:prstGeom>
        <a:solidFill>
          <a:schemeClr val="lt1">
            <a:alpha val="90000"/>
            <a:hueOff val="0"/>
            <a:satOff val="0"/>
            <a:lumOff val="0"/>
            <a:alphaOff val="0"/>
          </a:schemeClr>
        </a:solidFill>
        <a:ln w="11429" cap="flat" cmpd="sng" algn="ctr">
          <a:solidFill>
            <a:schemeClr val="accent6">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u-RU" sz="1400" b="0" kern="1200" dirty="0" smtClean="0">
              <a:solidFill>
                <a:schemeClr val="tx1"/>
              </a:solidFill>
              <a:latin typeface="Times New Roman" pitchFamily="18" charset="0"/>
              <a:cs typeface="Times New Roman" pitchFamily="18" charset="0"/>
            </a:rPr>
            <a:t>1.Беседы с родителем; в том числе: об особенностях приемных детей, о возрастных кризисах и подростковом возрасте; </a:t>
          </a:r>
        </a:p>
        <a:p>
          <a:pPr lvl="0" algn="just" defTabSz="622300">
            <a:lnSpc>
              <a:spcPct val="90000"/>
            </a:lnSpc>
            <a:spcBef>
              <a:spcPct val="0"/>
            </a:spcBef>
            <a:spcAft>
              <a:spcPct val="35000"/>
            </a:spcAft>
          </a:pPr>
          <a:r>
            <a:rPr lang="ru-RU" sz="1400" b="0" kern="1200" dirty="0" smtClean="0">
              <a:solidFill>
                <a:schemeClr val="tx1"/>
              </a:solidFill>
              <a:latin typeface="Times New Roman" pitchFamily="18" charset="0"/>
              <a:cs typeface="Times New Roman" pitchFamily="18" charset="0"/>
            </a:rPr>
            <a:t>2. Определен  алгоритм конструктивного выхода из конфликтной ситуации и т.д.</a:t>
          </a:r>
        </a:p>
        <a:p>
          <a:pPr lvl="0" algn="just" defTabSz="622300">
            <a:lnSpc>
              <a:spcPct val="90000"/>
            </a:lnSpc>
            <a:spcBef>
              <a:spcPct val="0"/>
            </a:spcBef>
            <a:spcAft>
              <a:spcPct val="35000"/>
            </a:spcAft>
          </a:pPr>
          <a:r>
            <a:rPr lang="ru-RU" sz="1400" b="0" kern="1200" dirty="0" smtClean="0">
              <a:solidFill>
                <a:schemeClr val="tx1"/>
              </a:solidFill>
              <a:latin typeface="Times New Roman" pitchFamily="18" charset="0"/>
              <a:cs typeface="Times New Roman" pitchFamily="18" charset="0"/>
            </a:rPr>
            <a:t>3. Взаимодействие с органами опеки В… района, обсуждение возможных выходов из ситуации кризиса в данной семье</a:t>
          </a:r>
          <a:endParaRPr lang="ru-RU" sz="1400" b="0" kern="1200" dirty="0">
            <a:solidFill>
              <a:schemeClr val="tx1"/>
            </a:solidFill>
            <a:latin typeface="Times New Roman" pitchFamily="18" charset="0"/>
            <a:cs typeface="Times New Roman" pitchFamily="18" charset="0"/>
          </a:endParaRPr>
        </a:p>
      </dsp:txBody>
      <dsp:txXfrm>
        <a:off x="1357286" y="4210826"/>
        <a:ext cx="4132190" cy="1789944"/>
      </dsp:txXfrm>
    </dsp:sp>
    <dsp:sp modelId="{4922DD84-2772-464B-A5E6-C01757D92819}">
      <dsp:nvSpPr>
        <dsp:cNvPr id="0" name=""/>
        <dsp:cNvSpPr/>
      </dsp:nvSpPr>
      <dsp:spPr>
        <a:xfrm>
          <a:off x="5307354" y="663620"/>
          <a:ext cx="3457122" cy="2971261"/>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769A557-EB5F-41A0-98F0-7C5A0B2602C5}">
      <dsp:nvSpPr>
        <dsp:cNvPr id="0" name=""/>
        <dsp:cNvSpPr/>
      </dsp:nvSpPr>
      <dsp:spPr>
        <a:xfrm>
          <a:off x="5416519" y="767328"/>
          <a:ext cx="3457122" cy="2971261"/>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u="sng" kern="1200" dirty="0" smtClean="0">
              <a:solidFill>
                <a:schemeClr val="tx1"/>
              </a:solidFill>
              <a:latin typeface="+mn-lt"/>
              <a:cs typeface="Times New Roman" pitchFamily="18" charset="0"/>
            </a:rPr>
            <a:t>СЕМЬЯ С</a:t>
          </a:r>
          <a:endParaRPr lang="ru-RU" sz="1400" b="0" kern="1200" dirty="0" smtClean="0">
            <a:solidFill>
              <a:schemeClr val="tx1"/>
            </a:solidFill>
            <a:latin typeface="+mn-lt"/>
            <a:cs typeface="Times New Roman" pitchFamily="18" charset="0"/>
          </a:endParaRP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Выявлены признаки инфантильного стиля воспитания</a:t>
          </a: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Опекун:</a:t>
          </a: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 считает мальчика неудачником, не верит в его будущее, низко оценивает способности и не­редко своим отношением третирует ребенка;</a:t>
          </a: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 Не устанавливает психологическую дистанцию между собой и ребенком,  своей заботой не дает самостоятельности</a:t>
          </a:r>
        </a:p>
        <a:p>
          <a:pPr lvl="0" algn="l"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Чрезмерный контроль за действиями ребенка со стороны взрослого человека </a:t>
          </a:r>
        </a:p>
      </dsp:txBody>
      <dsp:txXfrm>
        <a:off x="5416519" y="767328"/>
        <a:ext cx="3457122" cy="2971261"/>
      </dsp:txXfrm>
    </dsp:sp>
    <dsp:sp modelId="{8A5B8FAB-D061-4DBA-8DFF-0647B649A0AA}">
      <dsp:nvSpPr>
        <dsp:cNvPr id="0" name=""/>
        <dsp:cNvSpPr/>
      </dsp:nvSpPr>
      <dsp:spPr>
        <a:xfrm>
          <a:off x="5573261" y="3737745"/>
          <a:ext cx="3461573" cy="1705402"/>
        </a:xfrm>
        <a:prstGeom prst="roundRect">
          <a:avLst>
            <a:gd name="adj" fmla="val 10000"/>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7B3AAE0-8260-4CAB-A82E-CEC3B65EFA81}">
      <dsp:nvSpPr>
        <dsp:cNvPr id="0" name=""/>
        <dsp:cNvSpPr/>
      </dsp:nvSpPr>
      <dsp:spPr>
        <a:xfrm>
          <a:off x="5682426" y="3841452"/>
          <a:ext cx="3461573" cy="1705402"/>
        </a:xfrm>
        <a:prstGeom prst="roundRect">
          <a:avLst>
            <a:gd name="adj" fmla="val 10000"/>
          </a:avLst>
        </a:prstGeom>
        <a:solidFill>
          <a:schemeClr val="lt1">
            <a:alpha val="90000"/>
            <a:hueOff val="0"/>
            <a:satOff val="0"/>
            <a:lumOff val="0"/>
            <a:alphaOff val="0"/>
          </a:schemeClr>
        </a:solidFill>
        <a:ln w="11429" cap="flat" cmpd="sng" algn="ctr">
          <a:solidFill>
            <a:schemeClr val="accent6">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ru-RU" sz="1400" b="0" kern="1200" dirty="0" smtClean="0">
              <a:solidFill>
                <a:schemeClr val="tx1"/>
              </a:solidFill>
              <a:latin typeface="Times New Roman" pitchFamily="18" charset="0"/>
              <a:cs typeface="Times New Roman" pitchFamily="18" charset="0"/>
            </a:rPr>
            <a:t>1. Беседы с родителем; в том числе: об особенностях приемных детей, о возрастных кризисах. адаптации; </a:t>
          </a:r>
        </a:p>
        <a:p>
          <a:pPr lvl="0" algn="just" defTabSz="622300">
            <a:lnSpc>
              <a:spcPct val="90000"/>
            </a:lnSpc>
            <a:spcBef>
              <a:spcPct val="0"/>
            </a:spcBef>
            <a:spcAft>
              <a:spcPct val="35000"/>
            </a:spcAft>
          </a:pPr>
          <a:r>
            <a:rPr lang="ru-RU" sz="1400" b="0" kern="1200" dirty="0" smtClean="0">
              <a:solidFill>
                <a:schemeClr val="tx1"/>
              </a:solidFill>
              <a:latin typeface="Times New Roman" pitchFamily="18" charset="0"/>
              <a:cs typeface="Times New Roman" pitchFamily="18" charset="0"/>
            </a:rPr>
            <a:t>2. Определен  алгоритм конструктивного выхода из конфликтной ситуации и т.д.</a:t>
          </a:r>
        </a:p>
        <a:p>
          <a:pPr lvl="0" algn="just" defTabSz="622300">
            <a:lnSpc>
              <a:spcPct val="90000"/>
            </a:lnSpc>
            <a:spcBef>
              <a:spcPct val="0"/>
            </a:spcBef>
            <a:spcAft>
              <a:spcPct val="35000"/>
            </a:spcAft>
          </a:pPr>
          <a:r>
            <a:rPr lang="ru-RU" sz="1400" b="0" kern="1200" dirty="0" smtClean="0">
              <a:solidFill>
                <a:schemeClr val="tx1"/>
              </a:solidFill>
              <a:latin typeface="Times New Roman" pitchFamily="18" charset="0"/>
              <a:cs typeface="Times New Roman" pitchFamily="18" charset="0"/>
            </a:rPr>
            <a:t>3. Взаимодействие с органами опеки П… района, обсуждение возможных выходов из ситуации кризиса в данной семье</a:t>
          </a:r>
          <a:endParaRPr lang="ru-RU" sz="1400" b="0" kern="1200" dirty="0">
            <a:solidFill>
              <a:schemeClr val="tx1"/>
            </a:solidFill>
          </a:endParaRPr>
        </a:p>
      </dsp:txBody>
      <dsp:txXfrm>
        <a:off x="5682426" y="3841452"/>
        <a:ext cx="3461573" cy="170540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D7A26A-F86C-409C-974C-2C1E507FE3F0}">
      <dsp:nvSpPr>
        <dsp:cNvPr id="0" name=""/>
        <dsp:cNvSpPr/>
      </dsp:nvSpPr>
      <dsp:spPr>
        <a:xfrm>
          <a:off x="4749620" y="2695052"/>
          <a:ext cx="203294" cy="766008"/>
        </a:xfrm>
        <a:custGeom>
          <a:avLst/>
          <a:gdLst/>
          <a:ahLst/>
          <a:cxnLst/>
          <a:rect l="0" t="0" r="0" b="0"/>
          <a:pathLst>
            <a:path>
              <a:moveTo>
                <a:pt x="0" y="0"/>
              </a:moveTo>
              <a:lnTo>
                <a:pt x="0" y="526796"/>
              </a:lnTo>
              <a:lnTo>
                <a:pt x="203294" y="526796"/>
              </a:lnTo>
              <a:lnTo>
                <a:pt x="203294" y="766008"/>
              </a:lnTo>
            </a:path>
          </a:pathLst>
        </a:custGeom>
        <a:noFill/>
        <a:ln w="11429" cap="flat" cmpd="sng" algn="ctr">
          <a:solidFill>
            <a:schemeClr val="accent3">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55B01F1-91D9-422F-B0A5-495237D7C2F8}">
      <dsp:nvSpPr>
        <dsp:cNvPr id="0" name=""/>
        <dsp:cNvSpPr/>
      </dsp:nvSpPr>
      <dsp:spPr>
        <a:xfrm>
          <a:off x="4749620" y="577420"/>
          <a:ext cx="103802" cy="551706"/>
        </a:xfrm>
        <a:custGeom>
          <a:avLst/>
          <a:gdLst/>
          <a:ahLst/>
          <a:cxnLst/>
          <a:rect l="0" t="0" r="0" b="0"/>
          <a:pathLst>
            <a:path>
              <a:moveTo>
                <a:pt x="103802" y="0"/>
              </a:moveTo>
              <a:lnTo>
                <a:pt x="103802" y="312494"/>
              </a:lnTo>
              <a:lnTo>
                <a:pt x="0" y="312494"/>
              </a:lnTo>
              <a:lnTo>
                <a:pt x="0" y="551706"/>
              </a:lnTo>
            </a:path>
          </a:pathLst>
        </a:custGeom>
        <a:noFill/>
        <a:ln w="11429" cap="flat" cmpd="sng" algn="ctr">
          <a:solidFill>
            <a:schemeClr val="accent3">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FFC79F7-5CAA-4DE7-BC4C-64FE5B651574}">
      <dsp:nvSpPr>
        <dsp:cNvPr id="0" name=""/>
        <dsp:cNvSpPr/>
      </dsp:nvSpPr>
      <dsp:spPr>
        <a:xfrm>
          <a:off x="1941569" y="-272565"/>
          <a:ext cx="5823708" cy="849985"/>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8148184-69C8-4E46-858F-0ADF91B50580}">
      <dsp:nvSpPr>
        <dsp:cNvPr id="0" name=""/>
        <dsp:cNvSpPr/>
      </dsp:nvSpPr>
      <dsp:spPr>
        <a:xfrm>
          <a:off x="2228480" y="0"/>
          <a:ext cx="5823708" cy="849985"/>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smtClean="0">
              <a:solidFill>
                <a:schemeClr val="tx1"/>
              </a:solidFill>
              <a:latin typeface="+mj-lt"/>
              <a:cs typeface="Times New Roman" pitchFamily="18" charset="0"/>
            </a:rPr>
            <a:t>Мероприятия</a:t>
          </a:r>
          <a:endParaRPr lang="ru-RU" sz="2000" b="0" kern="1200" dirty="0">
            <a:solidFill>
              <a:schemeClr val="tx1"/>
            </a:solidFill>
            <a:latin typeface="+mj-lt"/>
            <a:cs typeface="Times New Roman" pitchFamily="18" charset="0"/>
          </a:endParaRPr>
        </a:p>
      </dsp:txBody>
      <dsp:txXfrm>
        <a:off x="2228480" y="0"/>
        <a:ext cx="5823708" cy="849985"/>
      </dsp:txXfrm>
    </dsp:sp>
    <dsp:sp modelId="{A319A4AE-6C75-4997-B47E-A63BDD0F8746}">
      <dsp:nvSpPr>
        <dsp:cNvPr id="0" name=""/>
        <dsp:cNvSpPr/>
      </dsp:nvSpPr>
      <dsp:spPr>
        <a:xfrm>
          <a:off x="1556552" y="1129126"/>
          <a:ext cx="6386136" cy="1565925"/>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49306E4-E747-4231-9CD7-212BA342AFE7}">
      <dsp:nvSpPr>
        <dsp:cNvPr id="0" name=""/>
        <dsp:cNvSpPr/>
      </dsp:nvSpPr>
      <dsp:spPr>
        <a:xfrm>
          <a:off x="1843463" y="1401692"/>
          <a:ext cx="6386136" cy="1565925"/>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ru-RU" sz="1600" b="0" u="sng" kern="1200" dirty="0" smtClean="0">
              <a:solidFill>
                <a:schemeClr val="tx1"/>
              </a:solidFill>
            </a:rPr>
            <a:t>СЕМЬЯ Н. </a:t>
          </a:r>
        </a:p>
        <a:p>
          <a:pPr lvl="0" algn="just" defTabSz="711200">
            <a:lnSpc>
              <a:spcPct val="90000"/>
            </a:lnSpc>
            <a:spcBef>
              <a:spcPct val="0"/>
            </a:spcBef>
            <a:spcAft>
              <a:spcPct val="35000"/>
            </a:spcAft>
          </a:pPr>
          <a:r>
            <a:rPr lang="ru-RU" sz="1600" b="0" u="none" kern="1200" dirty="0" smtClean="0">
              <a:solidFill>
                <a:schemeClr val="tx1"/>
              </a:solidFill>
              <a:latin typeface="+mn-lt"/>
              <a:cs typeface="Times New Roman" pitchFamily="18" charset="0"/>
            </a:rPr>
            <a:t>- Проведение индивидуальных и групповых занятий;</a:t>
          </a:r>
        </a:p>
        <a:p>
          <a:pPr lvl="0" algn="just" defTabSz="711200">
            <a:lnSpc>
              <a:spcPct val="90000"/>
            </a:lnSpc>
            <a:spcBef>
              <a:spcPct val="0"/>
            </a:spcBef>
            <a:spcAft>
              <a:spcPct val="35000"/>
            </a:spcAft>
          </a:pPr>
          <a:r>
            <a:rPr lang="ru-RU" sz="1600" b="0" u="none" kern="1200" dirty="0" smtClean="0">
              <a:solidFill>
                <a:schemeClr val="tx1"/>
              </a:solidFill>
              <a:latin typeface="+mn-lt"/>
              <a:cs typeface="Times New Roman" pitchFamily="18" charset="0"/>
            </a:rPr>
            <a:t>- Беседы с устным рассказом девочки о </a:t>
          </a:r>
          <a:r>
            <a:rPr lang="ru-RU" sz="1600" b="0" u="none" kern="1200" dirty="0" smtClean="0">
              <a:solidFill>
                <a:schemeClr val="tx1"/>
              </a:solidFill>
              <a:latin typeface="+mn-lt"/>
              <a:cs typeface="Times New Roman" pitchFamily="18" charset="0"/>
            </a:rPr>
            <a:t>запоминающихся </a:t>
          </a:r>
          <a:r>
            <a:rPr lang="ru-RU" sz="1600" b="0" u="none" kern="1200" dirty="0" smtClean="0">
              <a:solidFill>
                <a:schemeClr val="tx1"/>
              </a:solidFill>
              <a:latin typeface="+mn-lt"/>
              <a:cs typeface="Times New Roman" pitchFamily="18" charset="0"/>
            </a:rPr>
            <a:t>событиях в семье опекуна.</a:t>
          </a:r>
          <a:endParaRPr lang="ru-RU" sz="1600" b="0" u="none" kern="1200" dirty="0">
            <a:solidFill>
              <a:schemeClr val="tx1"/>
            </a:solidFill>
            <a:latin typeface="+mn-lt"/>
            <a:cs typeface="Times New Roman" pitchFamily="18" charset="0"/>
          </a:endParaRPr>
        </a:p>
      </dsp:txBody>
      <dsp:txXfrm>
        <a:off x="1843463" y="1401692"/>
        <a:ext cx="6386136" cy="1565925"/>
      </dsp:txXfrm>
    </dsp:sp>
    <dsp:sp modelId="{1A2FBDAA-9327-47F2-9566-AC13FBE632FB}">
      <dsp:nvSpPr>
        <dsp:cNvPr id="0" name=""/>
        <dsp:cNvSpPr/>
      </dsp:nvSpPr>
      <dsp:spPr>
        <a:xfrm>
          <a:off x="2082208" y="3461061"/>
          <a:ext cx="5741413" cy="2118503"/>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D5C4223C-1193-4942-BA65-26447F2B291D}">
      <dsp:nvSpPr>
        <dsp:cNvPr id="0" name=""/>
        <dsp:cNvSpPr/>
      </dsp:nvSpPr>
      <dsp:spPr>
        <a:xfrm>
          <a:off x="2369119" y="3733626"/>
          <a:ext cx="5741413" cy="2118503"/>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mn-lt"/>
              <a:cs typeface="Times New Roman" pitchFamily="18" charset="0"/>
            </a:rPr>
            <a:t>     </a:t>
          </a:r>
          <a:r>
            <a:rPr lang="ru-RU" sz="1600" b="0" u="sng" kern="1200" dirty="0" smtClean="0">
              <a:solidFill>
                <a:schemeClr val="tx1"/>
              </a:solidFill>
            </a:rPr>
            <a:t> СЕМЬЯ С.</a:t>
          </a:r>
        </a:p>
        <a:p>
          <a:pPr lvl="0" algn="l" defTabSz="711200">
            <a:lnSpc>
              <a:spcPct val="90000"/>
            </a:lnSpc>
            <a:spcBef>
              <a:spcPct val="0"/>
            </a:spcBef>
            <a:spcAft>
              <a:spcPct val="35000"/>
            </a:spcAft>
          </a:pPr>
          <a:r>
            <a:rPr lang="ru-RU" sz="1600" kern="1200" dirty="0" smtClean="0">
              <a:solidFill>
                <a:schemeClr val="tx1"/>
              </a:solidFill>
              <a:latin typeface="+mn-lt"/>
              <a:cs typeface="Times New Roman" pitchFamily="18" charset="0"/>
            </a:rPr>
            <a:t>- </a:t>
          </a:r>
          <a:r>
            <a:rPr lang="ru-RU" sz="1600" kern="1200" dirty="0" smtClean="0">
              <a:solidFill>
                <a:schemeClr val="tx1"/>
              </a:solidFill>
              <a:latin typeface="+mn-lt"/>
              <a:cs typeface="Times New Roman" pitchFamily="18" charset="0"/>
            </a:rPr>
            <a:t>осознание истинных причин конфликтов </a:t>
          </a:r>
          <a:r>
            <a:rPr lang="ru-RU" sz="1600" kern="1200" dirty="0" smtClean="0">
              <a:solidFill>
                <a:schemeClr val="tx1"/>
              </a:solidFill>
              <a:latin typeface="+mn-lt"/>
              <a:cs typeface="Times New Roman" pitchFamily="18" charset="0"/>
            </a:rPr>
            <a:t>ребенком</a:t>
          </a:r>
          <a:endParaRPr lang="ru-RU" sz="1600" kern="1200" dirty="0" smtClean="0">
            <a:solidFill>
              <a:schemeClr val="tx1"/>
            </a:solidFill>
            <a:latin typeface="+mn-lt"/>
            <a:cs typeface="Times New Roman" pitchFamily="18" charset="0"/>
          </a:endParaRPr>
        </a:p>
        <a:p>
          <a:pPr lvl="0" algn="l" defTabSz="711200">
            <a:lnSpc>
              <a:spcPct val="90000"/>
            </a:lnSpc>
            <a:spcBef>
              <a:spcPct val="0"/>
            </a:spcBef>
            <a:spcAft>
              <a:spcPct val="35000"/>
            </a:spcAft>
          </a:pPr>
          <a:r>
            <a:rPr lang="ru-RU" sz="1600" kern="1200" dirty="0" smtClean="0">
              <a:solidFill>
                <a:schemeClr val="tx1"/>
              </a:solidFill>
              <a:latin typeface="+mn-lt"/>
              <a:cs typeface="Times New Roman" pitchFamily="18" charset="0"/>
            </a:rPr>
            <a:t>- разработка модели  общения, основанной на полном информировании </a:t>
          </a:r>
          <a:r>
            <a:rPr lang="ru-RU" sz="1600" kern="1200" dirty="0" smtClean="0">
              <a:solidFill>
                <a:schemeClr val="tx1"/>
              </a:solidFill>
              <a:latin typeface="+mn-lt"/>
              <a:cs typeface="Times New Roman" pitchFamily="18" charset="0"/>
            </a:rPr>
            <a:t>опекуном </a:t>
          </a:r>
          <a:r>
            <a:rPr lang="ru-RU" sz="1600" kern="1200" dirty="0" smtClean="0">
              <a:solidFill>
                <a:schemeClr val="tx1"/>
              </a:solidFill>
              <a:latin typeface="+mn-lt"/>
              <a:cs typeface="Times New Roman" pitchFamily="18" charset="0"/>
            </a:rPr>
            <a:t>о жизни ребенка </a:t>
          </a:r>
          <a:r>
            <a:rPr lang="ru-RU" sz="1600" kern="1200" dirty="0" smtClean="0">
              <a:solidFill>
                <a:schemeClr val="tx1"/>
              </a:solidFill>
              <a:latin typeface="+mn-lt"/>
              <a:cs typeface="Times New Roman" pitchFamily="18" charset="0"/>
            </a:rPr>
            <a:t>специалистам ЦПД</a:t>
          </a:r>
          <a:endParaRPr lang="ru-RU" sz="1600" kern="1200" dirty="0" smtClean="0">
            <a:solidFill>
              <a:schemeClr val="tx1"/>
            </a:solidFill>
            <a:latin typeface="+mn-lt"/>
            <a:cs typeface="Times New Roman" pitchFamily="18" charset="0"/>
          </a:endParaRPr>
        </a:p>
        <a:p>
          <a:pPr lvl="0" algn="l" defTabSz="711200">
            <a:lnSpc>
              <a:spcPct val="90000"/>
            </a:lnSpc>
            <a:spcBef>
              <a:spcPct val="0"/>
            </a:spcBef>
            <a:spcAft>
              <a:spcPct val="35000"/>
            </a:spcAft>
          </a:pPr>
          <a:r>
            <a:rPr lang="ru-RU" sz="1600" kern="1200" dirty="0" smtClean="0">
              <a:solidFill>
                <a:schemeClr val="tx1"/>
              </a:solidFill>
              <a:latin typeface="+mn-lt"/>
              <a:cs typeface="Times New Roman" pitchFamily="18" charset="0"/>
            </a:rPr>
            <a:t>- </a:t>
          </a:r>
          <a:r>
            <a:rPr lang="ru-RU" sz="1600" kern="1200" dirty="0" smtClean="0">
              <a:solidFill>
                <a:schemeClr val="tx1"/>
              </a:solidFill>
              <a:latin typeface="+mn-lt"/>
              <a:cs typeface="Times New Roman" pitchFamily="18" charset="0"/>
            </a:rPr>
            <a:t>готовность </a:t>
          </a:r>
          <a:r>
            <a:rPr lang="ru-RU" sz="1600" kern="1200" dirty="0" smtClean="0">
              <a:solidFill>
                <a:schemeClr val="tx1"/>
              </a:solidFill>
              <a:latin typeface="+mn-lt"/>
              <a:cs typeface="Times New Roman" pitchFamily="18" charset="0"/>
            </a:rPr>
            <a:t>к дальнейшему  общению с опекуном и членами его семьи.</a:t>
          </a:r>
          <a:endParaRPr lang="ru-RU" sz="1600" kern="1200" dirty="0">
            <a:solidFill>
              <a:schemeClr val="tx1"/>
            </a:solidFill>
            <a:latin typeface="+mn-lt"/>
            <a:cs typeface="Times New Roman" pitchFamily="18" charset="0"/>
          </a:endParaRPr>
        </a:p>
      </dsp:txBody>
      <dsp:txXfrm>
        <a:off x="2369119" y="3733626"/>
        <a:ext cx="5741413" cy="211850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D7A26A-F86C-409C-974C-2C1E507FE3F0}">
      <dsp:nvSpPr>
        <dsp:cNvPr id="0" name=""/>
        <dsp:cNvSpPr/>
      </dsp:nvSpPr>
      <dsp:spPr>
        <a:xfrm>
          <a:off x="4646808" y="3730090"/>
          <a:ext cx="145499" cy="160368"/>
        </a:xfrm>
        <a:custGeom>
          <a:avLst/>
          <a:gdLst/>
          <a:ahLst/>
          <a:cxnLst/>
          <a:rect l="0" t="0" r="0" b="0"/>
          <a:pathLst>
            <a:path>
              <a:moveTo>
                <a:pt x="0" y="0"/>
              </a:moveTo>
              <a:lnTo>
                <a:pt x="0" y="62204"/>
              </a:lnTo>
              <a:lnTo>
                <a:pt x="145499" y="62204"/>
              </a:lnTo>
              <a:lnTo>
                <a:pt x="145499" y="160368"/>
              </a:lnTo>
            </a:path>
          </a:pathLst>
        </a:custGeom>
        <a:noFill/>
        <a:ln w="11429" cap="flat" cmpd="sng" algn="ctr">
          <a:solidFill>
            <a:schemeClr val="accent5">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55B01F1-91D9-422F-B0A5-495237D7C2F8}">
      <dsp:nvSpPr>
        <dsp:cNvPr id="0" name=""/>
        <dsp:cNvSpPr/>
      </dsp:nvSpPr>
      <dsp:spPr>
        <a:xfrm>
          <a:off x="4646808" y="981680"/>
          <a:ext cx="220161" cy="574231"/>
        </a:xfrm>
        <a:custGeom>
          <a:avLst/>
          <a:gdLst/>
          <a:ahLst/>
          <a:cxnLst/>
          <a:rect l="0" t="0" r="0" b="0"/>
          <a:pathLst>
            <a:path>
              <a:moveTo>
                <a:pt x="220161" y="0"/>
              </a:moveTo>
              <a:lnTo>
                <a:pt x="220161" y="476067"/>
              </a:lnTo>
              <a:lnTo>
                <a:pt x="0" y="476067"/>
              </a:lnTo>
              <a:lnTo>
                <a:pt x="0" y="574231"/>
              </a:lnTo>
            </a:path>
          </a:pathLst>
        </a:custGeom>
        <a:noFill/>
        <a:ln w="11429" cap="flat" cmpd="sng" algn="ctr">
          <a:solidFill>
            <a:schemeClr val="accent5">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FFC79F7-5CAA-4DE7-BC4C-64FE5B651574}">
      <dsp:nvSpPr>
        <dsp:cNvPr id="0" name=""/>
        <dsp:cNvSpPr/>
      </dsp:nvSpPr>
      <dsp:spPr>
        <a:xfrm>
          <a:off x="2625091" y="-111851"/>
          <a:ext cx="4483755" cy="1093531"/>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8148184-69C8-4E46-858F-0ADF91B50580}">
      <dsp:nvSpPr>
        <dsp:cNvPr id="0" name=""/>
        <dsp:cNvSpPr/>
      </dsp:nvSpPr>
      <dsp:spPr>
        <a:xfrm>
          <a:off x="2742829" y="0"/>
          <a:ext cx="4483755" cy="1093531"/>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smtClean="0"/>
            <a:t>собеседование с психологом, воспитателем, социальным педагогом</a:t>
          </a:r>
          <a:endParaRPr lang="ru-RU" sz="1800" b="1" kern="1200" dirty="0">
            <a:latin typeface="Times New Roman" pitchFamily="18" charset="0"/>
            <a:cs typeface="Times New Roman" pitchFamily="18" charset="0"/>
          </a:endParaRPr>
        </a:p>
      </dsp:txBody>
      <dsp:txXfrm>
        <a:off x="2742829" y="0"/>
        <a:ext cx="4483755" cy="1093531"/>
      </dsp:txXfrm>
    </dsp:sp>
    <dsp:sp modelId="{A319A4AE-6C75-4997-B47E-A63BDD0F8746}">
      <dsp:nvSpPr>
        <dsp:cNvPr id="0" name=""/>
        <dsp:cNvSpPr/>
      </dsp:nvSpPr>
      <dsp:spPr>
        <a:xfrm>
          <a:off x="1191084" y="1555912"/>
          <a:ext cx="6911447" cy="2174178"/>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49306E4-E747-4231-9CD7-212BA342AFE7}">
      <dsp:nvSpPr>
        <dsp:cNvPr id="0" name=""/>
        <dsp:cNvSpPr/>
      </dsp:nvSpPr>
      <dsp:spPr>
        <a:xfrm>
          <a:off x="1308822" y="1667763"/>
          <a:ext cx="6911447" cy="2174178"/>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u="sng" kern="1200" dirty="0" smtClean="0">
              <a:latin typeface="+mj-lt"/>
            </a:rPr>
            <a:t>СЕМЬЯ Н. и СЕМЬЯ С.</a:t>
          </a:r>
        </a:p>
        <a:p>
          <a:pPr lvl="0" algn="just" defTabSz="711200">
            <a:lnSpc>
              <a:spcPct val="90000"/>
            </a:lnSpc>
            <a:spcBef>
              <a:spcPct val="0"/>
            </a:spcBef>
            <a:spcAft>
              <a:spcPct val="35000"/>
            </a:spcAft>
          </a:pPr>
          <a:r>
            <a:rPr lang="ru-RU" sz="1600" b="1" kern="1200" dirty="0" smtClean="0">
              <a:latin typeface="+mj-lt"/>
              <a:cs typeface="Times New Roman" pitchFamily="18" charset="0"/>
            </a:rPr>
            <a:t>- Выезд в семью опекуна для проведения собеседования. </a:t>
          </a:r>
        </a:p>
        <a:p>
          <a:pPr lvl="0" algn="just" defTabSz="711200">
            <a:lnSpc>
              <a:spcPct val="90000"/>
            </a:lnSpc>
            <a:spcBef>
              <a:spcPct val="0"/>
            </a:spcBef>
            <a:spcAft>
              <a:spcPct val="35000"/>
            </a:spcAft>
          </a:pPr>
          <a:r>
            <a:rPr lang="ru-RU" sz="1600" b="1" kern="1200" dirty="0" smtClean="0">
              <a:latin typeface="+mj-lt"/>
              <a:cs typeface="Times New Roman" pitchFamily="18" charset="0"/>
            </a:rPr>
            <a:t> - Общение с опекуном в дистанционном формате.</a:t>
          </a:r>
        </a:p>
        <a:p>
          <a:pPr lvl="0" algn="just" defTabSz="711200">
            <a:lnSpc>
              <a:spcPct val="90000"/>
            </a:lnSpc>
            <a:spcBef>
              <a:spcPct val="0"/>
            </a:spcBef>
            <a:spcAft>
              <a:spcPct val="35000"/>
            </a:spcAft>
          </a:pPr>
          <a:r>
            <a:rPr lang="ru-RU" sz="1600" b="1" kern="1200" dirty="0" smtClean="0">
              <a:latin typeface="+mj-lt"/>
              <a:cs typeface="Times New Roman" pitchFamily="18" charset="0"/>
            </a:rPr>
            <a:t>- </a:t>
          </a:r>
          <a:r>
            <a:rPr lang="ru-RU" sz="1600" b="1" kern="1200" dirty="0" smtClean="0">
              <a:latin typeface="+mj-lt"/>
              <a:cs typeface="Times New Roman" pitchFamily="18" charset="0"/>
            </a:rPr>
            <a:t>Приглашение на День матери и </a:t>
          </a:r>
          <a:r>
            <a:rPr lang="ru-RU" sz="1600" b="1" kern="1200" dirty="0" smtClean="0">
              <a:latin typeface="+mj-lt"/>
              <a:cs typeface="Times New Roman" pitchFamily="18" charset="0"/>
            </a:rPr>
            <a:t>НГ как возможность совместного досуга.</a:t>
          </a:r>
          <a:endParaRPr lang="ru-RU" sz="1600" b="1" kern="1200" dirty="0">
            <a:latin typeface="+mj-lt"/>
            <a:cs typeface="Times New Roman" pitchFamily="18" charset="0"/>
          </a:endParaRPr>
        </a:p>
      </dsp:txBody>
      <dsp:txXfrm>
        <a:off x="1308822" y="1667763"/>
        <a:ext cx="6911447" cy="2174178"/>
      </dsp:txXfrm>
    </dsp:sp>
    <dsp:sp modelId="{1A2FBDAA-9327-47F2-9566-AC13FBE632FB}">
      <dsp:nvSpPr>
        <dsp:cNvPr id="0" name=""/>
        <dsp:cNvSpPr/>
      </dsp:nvSpPr>
      <dsp:spPr>
        <a:xfrm>
          <a:off x="1887427" y="3890459"/>
          <a:ext cx="5809759" cy="2311679"/>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D5C4223C-1193-4942-BA65-26447F2B291D}">
      <dsp:nvSpPr>
        <dsp:cNvPr id="0" name=""/>
        <dsp:cNvSpPr/>
      </dsp:nvSpPr>
      <dsp:spPr>
        <a:xfrm>
          <a:off x="2005165" y="4002310"/>
          <a:ext cx="5809759" cy="2311679"/>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latin typeface="Times New Roman" pitchFamily="18" charset="0"/>
              <a:cs typeface="Times New Roman" pitchFamily="18" charset="0"/>
            </a:rPr>
            <a:t> </a:t>
          </a:r>
          <a:r>
            <a:rPr lang="ru-RU" sz="1600" b="1" kern="1200" dirty="0" smtClean="0">
              <a:latin typeface="+mn-lt"/>
              <a:cs typeface="Times New Roman" pitchFamily="18" charset="0"/>
            </a:rPr>
            <a:t>- </a:t>
          </a:r>
          <a:r>
            <a:rPr lang="ru-RU" sz="1600" b="1" kern="1200" dirty="0" smtClean="0">
              <a:latin typeface="+mn-lt"/>
            </a:rPr>
            <a:t>Обеспечение катарсиса;</a:t>
          </a:r>
        </a:p>
        <a:p>
          <a:pPr lvl="0" algn="l" defTabSz="622300">
            <a:lnSpc>
              <a:spcPct val="90000"/>
            </a:lnSpc>
            <a:spcBef>
              <a:spcPct val="0"/>
            </a:spcBef>
            <a:spcAft>
              <a:spcPct val="35000"/>
            </a:spcAft>
          </a:pPr>
          <a:r>
            <a:rPr lang="ru-RU" sz="1600" b="1" kern="1200" dirty="0" smtClean="0">
              <a:latin typeface="+mn-lt"/>
            </a:rPr>
            <a:t>- Осознание проблемы опекуном, определение пути ее решения;</a:t>
          </a:r>
        </a:p>
        <a:p>
          <a:pPr lvl="0" algn="l" defTabSz="622300">
            <a:lnSpc>
              <a:spcPct val="90000"/>
            </a:lnSpc>
            <a:spcBef>
              <a:spcPct val="0"/>
            </a:spcBef>
            <a:spcAft>
              <a:spcPct val="35000"/>
            </a:spcAft>
          </a:pPr>
          <a:r>
            <a:rPr lang="ru-RU" sz="1600" b="1" kern="1200" dirty="0" smtClean="0">
              <a:latin typeface="+mn-lt"/>
            </a:rPr>
            <a:t>- заинтересованность опекуна успехами </a:t>
          </a:r>
          <a:r>
            <a:rPr lang="ru-RU" sz="1600" b="1" kern="1200" dirty="0" smtClean="0">
              <a:latin typeface="+mn-lt"/>
            </a:rPr>
            <a:t>детей; </a:t>
          </a:r>
          <a:endParaRPr lang="ru-RU" sz="1600" b="1" kern="1200" dirty="0" smtClean="0">
            <a:latin typeface="+mn-lt"/>
          </a:endParaRPr>
        </a:p>
      </dsp:txBody>
      <dsp:txXfrm>
        <a:off x="2005165" y="4002310"/>
        <a:ext cx="5809759" cy="231167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30AA5-AB70-4768-8322-D4E8C3B90F94}">
      <dsp:nvSpPr>
        <dsp:cNvPr id="0" name=""/>
        <dsp:cNvSpPr/>
      </dsp:nvSpPr>
      <dsp:spPr>
        <a:xfrm>
          <a:off x="6341352" y="4698780"/>
          <a:ext cx="127163" cy="351384"/>
        </a:xfrm>
        <a:custGeom>
          <a:avLst/>
          <a:gdLst/>
          <a:ahLst/>
          <a:cxnLst/>
          <a:rect l="0" t="0" r="0" b="0"/>
          <a:pathLst>
            <a:path>
              <a:moveTo>
                <a:pt x="0" y="0"/>
              </a:moveTo>
              <a:lnTo>
                <a:pt x="0" y="215791"/>
              </a:lnTo>
              <a:lnTo>
                <a:pt x="127163" y="215791"/>
              </a:lnTo>
              <a:lnTo>
                <a:pt x="127163" y="351384"/>
              </a:lnTo>
            </a:path>
          </a:pathLst>
        </a:custGeom>
        <a:noFill/>
        <a:ln w="11429" cap="flat" cmpd="sng" algn="ctr">
          <a:solidFill>
            <a:schemeClr val="accent3">
              <a:tint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CFA9EFD-4DDA-4ABA-84A7-D7971D3FE41A}">
      <dsp:nvSpPr>
        <dsp:cNvPr id="0" name=""/>
        <dsp:cNvSpPr/>
      </dsp:nvSpPr>
      <dsp:spPr>
        <a:xfrm>
          <a:off x="4716415" y="858401"/>
          <a:ext cx="1624937" cy="272985"/>
        </a:xfrm>
        <a:custGeom>
          <a:avLst/>
          <a:gdLst/>
          <a:ahLst/>
          <a:cxnLst/>
          <a:rect l="0" t="0" r="0" b="0"/>
          <a:pathLst>
            <a:path>
              <a:moveTo>
                <a:pt x="0" y="0"/>
              </a:moveTo>
              <a:lnTo>
                <a:pt x="0" y="137393"/>
              </a:lnTo>
              <a:lnTo>
                <a:pt x="1624937" y="137393"/>
              </a:lnTo>
              <a:lnTo>
                <a:pt x="1624937" y="272985"/>
              </a:lnTo>
            </a:path>
          </a:pathLst>
        </a:custGeom>
        <a:noFill/>
        <a:ln w="11429" cap="flat" cmpd="sng" algn="ctr">
          <a:solidFill>
            <a:schemeClr val="accent3">
              <a:tint val="99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BD7A26A-F86C-409C-974C-2C1E507FE3F0}">
      <dsp:nvSpPr>
        <dsp:cNvPr id="0" name=""/>
        <dsp:cNvSpPr/>
      </dsp:nvSpPr>
      <dsp:spPr>
        <a:xfrm>
          <a:off x="2131445" y="4560184"/>
          <a:ext cx="248222" cy="428851"/>
        </a:xfrm>
        <a:custGeom>
          <a:avLst/>
          <a:gdLst/>
          <a:ahLst/>
          <a:cxnLst/>
          <a:rect l="0" t="0" r="0" b="0"/>
          <a:pathLst>
            <a:path>
              <a:moveTo>
                <a:pt x="248222" y="0"/>
              </a:moveTo>
              <a:lnTo>
                <a:pt x="248222" y="293259"/>
              </a:lnTo>
              <a:lnTo>
                <a:pt x="0" y="293259"/>
              </a:lnTo>
              <a:lnTo>
                <a:pt x="0" y="428851"/>
              </a:lnTo>
            </a:path>
          </a:pathLst>
        </a:custGeom>
        <a:noFill/>
        <a:ln w="11429" cap="flat" cmpd="sng" algn="ctr">
          <a:solidFill>
            <a:schemeClr val="accent3">
              <a:tint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55B01F1-91D9-422F-B0A5-495237D7C2F8}">
      <dsp:nvSpPr>
        <dsp:cNvPr id="0" name=""/>
        <dsp:cNvSpPr/>
      </dsp:nvSpPr>
      <dsp:spPr>
        <a:xfrm>
          <a:off x="2379668" y="858401"/>
          <a:ext cx="2336746" cy="415857"/>
        </a:xfrm>
        <a:custGeom>
          <a:avLst/>
          <a:gdLst/>
          <a:ahLst/>
          <a:cxnLst/>
          <a:rect l="0" t="0" r="0" b="0"/>
          <a:pathLst>
            <a:path>
              <a:moveTo>
                <a:pt x="2336746" y="0"/>
              </a:moveTo>
              <a:lnTo>
                <a:pt x="2336746" y="280265"/>
              </a:lnTo>
              <a:lnTo>
                <a:pt x="0" y="280265"/>
              </a:lnTo>
              <a:lnTo>
                <a:pt x="0" y="415857"/>
              </a:lnTo>
            </a:path>
          </a:pathLst>
        </a:custGeom>
        <a:noFill/>
        <a:ln w="11429" cap="flat" cmpd="sng" algn="ctr">
          <a:solidFill>
            <a:schemeClr val="accent3">
              <a:tint val="99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FFC79F7-5CAA-4DE7-BC4C-64FE5B651574}">
      <dsp:nvSpPr>
        <dsp:cNvPr id="0" name=""/>
        <dsp:cNvSpPr/>
      </dsp:nvSpPr>
      <dsp:spPr>
        <a:xfrm>
          <a:off x="1876560" y="-154497"/>
          <a:ext cx="5679709" cy="1012899"/>
        </a:xfrm>
        <a:prstGeom prst="roundRect">
          <a:avLst>
            <a:gd name="adj" fmla="val 10000"/>
          </a:avLst>
        </a:prstGeom>
        <a:solidFill>
          <a:schemeClr val="accent3">
            <a:shade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8148184-69C8-4E46-858F-0ADF91B50580}">
      <dsp:nvSpPr>
        <dsp:cNvPr id="0" name=""/>
        <dsp:cNvSpPr/>
      </dsp:nvSpPr>
      <dsp:spPr>
        <a:xfrm>
          <a:off x="2039190" y="0"/>
          <a:ext cx="5679709" cy="1012899"/>
        </a:xfrm>
        <a:prstGeom prst="roundRect">
          <a:avLst>
            <a:gd name="adj" fmla="val 10000"/>
          </a:avLst>
        </a:prstGeom>
        <a:solidFill>
          <a:schemeClr val="lt1">
            <a:alpha val="90000"/>
            <a:hueOff val="0"/>
            <a:satOff val="0"/>
            <a:lumOff val="0"/>
            <a:alphaOff val="0"/>
          </a:schemeClr>
        </a:solidFill>
        <a:ln w="11429" cap="flat" cmpd="sng" algn="ctr">
          <a:solidFill>
            <a:schemeClr val="accent3">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smtClean="0">
              <a:solidFill>
                <a:schemeClr val="tx1"/>
              </a:solidFill>
            </a:rPr>
            <a:t>Поддержка инициативы сторон по восстановлению </a:t>
          </a:r>
        </a:p>
        <a:p>
          <a:pPr lvl="0" algn="ctr" defTabSz="889000">
            <a:lnSpc>
              <a:spcPct val="90000"/>
            </a:lnSpc>
            <a:spcBef>
              <a:spcPct val="0"/>
            </a:spcBef>
            <a:spcAft>
              <a:spcPct val="35000"/>
            </a:spcAft>
          </a:pPr>
          <a:r>
            <a:rPr lang="ru-RU" sz="2000" b="0" kern="1200" dirty="0" smtClean="0">
              <a:solidFill>
                <a:schemeClr val="tx1"/>
              </a:solidFill>
            </a:rPr>
            <a:t>детско-родительских отношений</a:t>
          </a:r>
          <a:endParaRPr lang="ru-RU" sz="2000" b="0" kern="1200" dirty="0">
            <a:solidFill>
              <a:schemeClr val="tx1"/>
            </a:solidFill>
            <a:latin typeface="Times New Roman" pitchFamily="18" charset="0"/>
            <a:cs typeface="Times New Roman" pitchFamily="18" charset="0"/>
          </a:endParaRPr>
        </a:p>
      </dsp:txBody>
      <dsp:txXfrm>
        <a:off x="2039190" y="0"/>
        <a:ext cx="5679709" cy="1012899"/>
      </dsp:txXfrm>
    </dsp:sp>
    <dsp:sp modelId="{A319A4AE-6C75-4997-B47E-A63BDD0F8746}">
      <dsp:nvSpPr>
        <dsp:cNvPr id="0" name=""/>
        <dsp:cNvSpPr/>
      </dsp:nvSpPr>
      <dsp:spPr>
        <a:xfrm>
          <a:off x="661142" y="1274258"/>
          <a:ext cx="3437051" cy="3285925"/>
        </a:xfrm>
        <a:prstGeom prst="roundRect">
          <a:avLst>
            <a:gd name="adj" fmla="val 10000"/>
          </a:avLst>
        </a:prstGeom>
        <a:solidFill>
          <a:schemeClr val="accent3">
            <a:tint val="99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49306E4-E747-4231-9CD7-212BA342AFE7}">
      <dsp:nvSpPr>
        <dsp:cNvPr id="0" name=""/>
        <dsp:cNvSpPr/>
      </dsp:nvSpPr>
      <dsp:spPr>
        <a:xfrm>
          <a:off x="823772" y="1428756"/>
          <a:ext cx="3437051" cy="3285925"/>
        </a:xfrm>
        <a:prstGeom prst="roundRect">
          <a:avLst>
            <a:gd name="adj" fmla="val 10000"/>
          </a:avLst>
        </a:prstGeom>
        <a:solidFill>
          <a:schemeClr val="lt1">
            <a:alpha val="90000"/>
            <a:hueOff val="0"/>
            <a:satOff val="0"/>
            <a:lumOff val="0"/>
            <a:alphaOff val="0"/>
          </a:schemeClr>
        </a:solidFill>
        <a:ln w="11429" cap="flat" cmpd="sng" algn="ctr">
          <a:solidFill>
            <a:schemeClr val="accent3">
              <a:tint val="99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ru-RU" sz="1400" b="0" i="0" u="sng" kern="1200" dirty="0" smtClean="0">
              <a:solidFill>
                <a:schemeClr val="tx1"/>
              </a:solidFill>
              <a:latin typeface="+mn-lt"/>
              <a:cs typeface="Times New Roman" pitchFamily="18" charset="0"/>
            </a:rPr>
            <a:t>СЕМЬЯ Н.</a:t>
          </a:r>
        </a:p>
        <a:p>
          <a:pPr lvl="0" algn="just" defTabSz="622300">
            <a:lnSpc>
              <a:spcPct val="90000"/>
            </a:lnSpc>
            <a:spcBef>
              <a:spcPct val="0"/>
            </a:spcBef>
            <a:spcAft>
              <a:spcPct val="35000"/>
            </a:spcAft>
          </a:pPr>
          <a:r>
            <a:rPr lang="ru-RU" sz="1400" b="0" i="0" kern="1200" dirty="0" smtClean="0">
              <a:solidFill>
                <a:schemeClr val="tx1"/>
              </a:solidFill>
              <a:latin typeface="+mn-lt"/>
              <a:cs typeface="Times New Roman" pitchFamily="18" charset="0"/>
            </a:rPr>
            <a:t>- </a:t>
          </a:r>
          <a:r>
            <a:rPr lang="ru-RU" sz="1400" b="0" i="1" kern="1200" dirty="0" smtClean="0">
              <a:solidFill>
                <a:schemeClr val="tx1"/>
              </a:solidFill>
              <a:latin typeface="+mn-lt"/>
              <a:cs typeface="Times New Roman" pitchFamily="18" charset="0"/>
            </a:rPr>
            <a:t>Формулирование проблемы</a:t>
          </a:r>
          <a:r>
            <a:rPr lang="ru-RU" sz="1400" b="0" i="0" kern="1200" dirty="0" smtClean="0">
              <a:solidFill>
                <a:schemeClr val="tx1"/>
              </a:solidFill>
              <a:latin typeface="+mn-lt"/>
              <a:cs typeface="Times New Roman" pitchFamily="18" charset="0"/>
            </a:rPr>
            <a:t>: кризис подросткового возраста, авторитарность значительно выше нормы при низких значениях поощрений и удовлетворенности отношениями на фоне снижения </a:t>
          </a:r>
          <a:r>
            <a:rPr lang="ru-RU" sz="1400" b="0" i="0" kern="1200" dirty="0" err="1" smtClean="0">
              <a:solidFill>
                <a:schemeClr val="tx1"/>
              </a:solidFill>
              <a:latin typeface="+mn-lt"/>
              <a:cs typeface="Times New Roman" pitchFamily="18" charset="0"/>
            </a:rPr>
            <a:t>ресурсности</a:t>
          </a:r>
          <a:r>
            <a:rPr lang="ru-RU" sz="1400" b="0" i="0" kern="1200" dirty="0" smtClean="0">
              <a:solidFill>
                <a:schemeClr val="tx1"/>
              </a:solidFill>
              <a:latin typeface="+mn-lt"/>
              <a:cs typeface="Times New Roman" pitchFamily="18" charset="0"/>
            </a:rPr>
            <a:t> семьи и эмоционального выгорания опекуна из-за </a:t>
          </a:r>
          <a:r>
            <a:rPr lang="ru-RU" sz="1400" b="0" i="0" kern="1200" dirty="0" smtClean="0">
              <a:solidFill>
                <a:schemeClr val="tx1"/>
              </a:solidFill>
              <a:latin typeface="+mn-lt"/>
              <a:cs typeface="Times New Roman" pitchFamily="18" charset="0"/>
            </a:rPr>
            <a:t>утраты кровного ребенка.</a:t>
          </a:r>
          <a:endParaRPr lang="ru-RU" sz="1400" b="0" i="0" kern="1200" dirty="0" smtClean="0">
            <a:solidFill>
              <a:schemeClr val="tx1"/>
            </a:solidFill>
            <a:latin typeface="+mn-lt"/>
            <a:cs typeface="Times New Roman" pitchFamily="18" charset="0"/>
          </a:endParaRPr>
        </a:p>
        <a:p>
          <a:pPr lvl="0" algn="just" defTabSz="622300">
            <a:lnSpc>
              <a:spcPct val="90000"/>
            </a:lnSpc>
            <a:spcBef>
              <a:spcPct val="0"/>
            </a:spcBef>
            <a:spcAft>
              <a:spcPct val="35000"/>
            </a:spcAft>
          </a:pPr>
          <a:r>
            <a:rPr lang="ru-RU" sz="1400" b="0" i="0" kern="1200" dirty="0" smtClean="0">
              <a:solidFill>
                <a:schemeClr val="tx1"/>
              </a:solidFill>
              <a:latin typeface="+mn-lt"/>
              <a:cs typeface="Times New Roman" pitchFamily="18" charset="0"/>
            </a:rPr>
            <a:t>- Выдвижение и анализ вариантов решения проблемы.</a:t>
          </a:r>
        </a:p>
        <a:p>
          <a:pPr lvl="0" algn="just" defTabSz="622300">
            <a:lnSpc>
              <a:spcPct val="90000"/>
            </a:lnSpc>
            <a:spcBef>
              <a:spcPct val="0"/>
            </a:spcBef>
            <a:spcAft>
              <a:spcPct val="35000"/>
            </a:spcAft>
          </a:pPr>
          <a:r>
            <a:rPr lang="ru-RU" sz="1400" b="0" i="0" kern="1200" dirty="0" smtClean="0">
              <a:solidFill>
                <a:schemeClr val="tx1"/>
              </a:solidFill>
              <a:latin typeface="+mn-lt"/>
              <a:cs typeface="Times New Roman" pitchFamily="18" charset="0"/>
            </a:rPr>
            <a:t>- Составление плана с учетом реальных конкретных условий ситуации. </a:t>
          </a:r>
          <a:endParaRPr lang="ru-RU" sz="1400" b="0" i="0" kern="1200" dirty="0">
            <a:solidFill>
              <a:schemeClr val="tx1"/>
            </a:solidFill>
            <a:latin typeface="+mn-lt"/>
            <a:cs typeface="Times New Roman" pitchFamily="18" charset="0"/>
          </a:endParaRPr>
        </a:p>
      </dsp:txBody>
      <dsp:txXfrm>
        <a:off x="823772" y="1428756"/>
        <a:ext cx="3437051" cy="3285925"/>
      </dsp:txXfrm>
    </dsp:sp>
    <dsp:sp modelId="{1A2FBDAA-9327-47F2-9566-AC13FBE632FB}">
      <dsp:nvSpPr>
        <dsp:cNvPr id="0" name=""/>
        <dsp:cNvSpPr/>
      </dsp:nvSpPr>
      <dsp:spPr>
        <a:xfrm>
          <a:off x="446825" y="4989036"/>
          <a:ext cx="3369240" cy="928181"/>
        </a:xfrm>
        <a:prstGeom prst="roundRect">
          <a:avLst>
            <a:gd name="adj" fmla="val 10000"/>
          </a:avLst>
        </a:prstGeom>
        <a:solidFill>
          <a:schemeClr val="accent3">
            <a:tint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D5C4223C-1193-4942-BA65-26447F2B291D}">
      <dsp:nvSpPr>
        <dsp:cNvPr id="0" name=""/>
        <dsp:cNvSpPr/>
      </dsp:nvSpPr>
      <dsp:spPr>
        <a:xfrm>
          <a:off x="609454" y="5143534"/>
          <a:ext cx="3369240" cy="928181"/>
        </a:xfrm>
        <a:prstGeom prst="roundRect">
          <a:avLst>
            <a:gd name="adj" fmla="val 10000"/>
          </a:avLst>
        </a:prstGeom>
        <a:solidFill>
          <a:schemeClr val="lt1">
            <a:alpha val="90000"/>
            <a:hueOff val="0"/>
            <a:satOff val="0"/>
            <a:lumOff val="0"/>
            <a:alphaOff val="0"/>
          </a:schemeClr>
        </a:solidFill>
        <a:ln w="11429" cap="flat" cmpd="sng" algn="ctr">
          <a:solidFill>
            <a:schemeClr val="accent3">
              <a:tint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latin typeface="+mn-lt"/>
              <a:cs typeface="Times New Roman" pitchFamily="18" charset="0"/>
            </a:rPr>
            <a:t>         Составлен план по психолого-педагогическому сопровождению ребенка и семьи.</a:t>
          </a:r>
        </a:p>
      </dsp:txBody>
      <dsp:txXfrm>
        <a:off x="609454" y="5143534"/>
        <a:ext cx="3369240" cy="928181"/>
      </dsp:txXfrm>
    </dsp:sp>
    <dsp:sp modelId="{4922DD84-2772-464B-A5E6-C01757D92819}">
      <dsp:nvSpPr>
        <dsp:cNvPr id="0" name=""/>
        <dsp:cNvSpPr/>
      </dsp:nvSpPr>
      <dsp:spPr>
        <a:xfrm>
          <a:off x="4590230" y="1131387"/>
          <a:ext cx="3502243" cy="3567393"/>
        </a:xfrm>
        <a:prstGeom prst="roundRect">
          <a:avLst>
            <a:gd name="adj" fmla="val 10000"/>
          </a:avLst>
        </a:prstGeom>
        <a:solidFill>
          <a:schemeClr val="accent3">
            <a:tint val="99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769A557-EB5F-41A0-98F0-7C5A0B2602C5}">
      <dsp:nvSpPr>
        <dsp:cNvPr id="0" name=""/>
        <dsp:cNvSpPr/>
      </dsp:nvSpPr>
      <dsp:spPr>
        <a:xfrm>
          <a:off x="4752860" y="1285885"/>
          <a:ext cx="3502243" cy="3567393"/>
        </a:xfrm>
        <a:prstGeom prst="roundRect">
          <a:avLst>
            <a:gd name="adj" fmla="val 10000"/>
          </a:avLst>
        </a:prstGeom>
        <a:solidFill>
          <a:schemeClr val="lt1">
            <a:alpha val="90000"/>
            <a:hueOff val="0"/>
            <a:satOff val="0"/>
            <a:lumOff val="0"/>
            <a:alphaOff val="0"/>
          </a:schemeClr>
        </a:solidFill>
        <a:ln w="11429" cap="flat" cmpd="sng" algn="ctr">
          <a:solidFill>
            <a:schemeClr val="accent3">
              <a:tint val="99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100000"/>
            </a:lnSpc>
            <a:spcBef>
              <a:spcPct val="0"/>
            </a:spcBef>
            <a:spcAft>
              <a:spcPct val="35000"/>
            </a:spcAft>
          </a:pPr>
          <a:r>
            <a:rPr lang="ru-RU" sz="1400" b="0" u="sng" kern="1200" dirty="0" smtClean="0">
              <a:solidFill>
                <a:schemeClr val="tx1"/>
              </a:solidFill>
              <a:latin typeface="+mn-lt"/>
              <a:cs typeface="Times New Roman" pitchFamily="18" charset="0"/>
            </a:rPr>
            <a:t>СЕМЬЯ С</a:t>
          </a:r>
        </a:p>
        <a:p>
          <a:pPr lvl="0" algn="l" defTabSz="622300">
            <a:lnSpc>
              <a:spcPct val="100000"/>
            </a:lnSpc>
            <a:spcBef>
              <a:spcPct val="0"/>
            </a:spcBef>
            <a:spcAft>
              <a:spcPct val="35000"/>
            </a:spcAft>
          </a:pPr>
          <a:r>
            <a:rPr lang="ru-RU" sz="1400" b="0" kern="1200" dirty="0" smtClean="0">
              <a:solidFill>
                <a:schemeClr val="tx1"/>
              </a:solidFill>
              <a:latin typeface="+mn-lt"/>
              <a:cs typeface="Times New Roman" pitchFamily="18" charset="0"/>
            </a:rPr>
            <a:t>- </a:t>
          </a:r>
          <a:r>
            <a:rPr lang="ru-RU" sz="1400" b="0" i="1" kern="1200" dirty="0" smtClean="0">
              <a:solidFill>
                <a:schemeClr val="tx1"/>
              </a:solidFill>
              <a:latin typeface="+mn-lt"/>
              <a:cs typeface="Times New Roman" pitchFamily="18" charset="0"/>
            </a:rPr>
            <a:t>Формулирование проблемы</a:t>
          </a:r>
          <a:r>
            <a:rPr lang="ru-RU" sz="1400" b="0" kern="1200" dirty="0" smtClean="0">
              <a:solidFill>
                <a:schemeClr val="tx1"/>
              </a:solidFill>
              <a:latin typeface="+mn-lt"/>
              <a:cs typeface="Times New Roman" pitchFamily="18" charset="0"/>
            </a:rPr>
            <a:t>: кризис адаптационного периода, постоянное сравнивание успехов, успеваемости, достижений мальчика с успешными детьми знакомых, коллег</a:t>
          </a:r>
          <a:r>
            <a:rPr lang="ru-RU" sz="1400" b="0" kern="1200" dirty="0" smtClean="0">
              <a:solidFill>
                <a:schemeClr val="tx1"/>
              </a:solidFill>
              <a:latin typeface="+mn-lt"/>
              <a:cs typeface="Times New Roman" pitchFamily="18" charset="0"/>
            </a:rPr>
            <a:t>. Конфликт </a:t>
          </a:r>
          <a:r>
            <a:rPr lang="ru-RU" sz="1400" b="0" kern="1200" dirty="0" smtClean="0">
              <a:solidFill>
                <a:schemeClr val="tx1"/>
              </a:solidFill>
              <a:latin typeface="+mn-lt"/>
              <a:cs typeface="Times New Roman" pitchFamily="18" charset="0"/>
            </a:rPr>
            <a:t>из-за большой разницы в возрасте, характерных особенностей родительской позиции при тесном типе взаимодействия.. </a:t>
          </a:r>
        </a:p>
        <a:p>
          <a:pPr lvl="0" algn="l" defTabSz="622300">
            <a:lnSpc>
              <a:spcPct val="100000"/>
            </a:lnSpc>
            <a:spcBef>
              <a:spcPct val="0"/>
            </a:spcBef>
            <a:spcAft>
              <a:spcPct val="35000"/>
            </a:spcAft>
          </a:pPr>
          <a:r>
            <a:rPr lang="ru-RU" sz="1400" b="0" i="0" kern="1200" dirty="0" smtClean="0">
              <a:solidFill>
                <a:schemeClr val="tx1"/>
              </a:solidFill>
              <a:latin typeface="+mn-lt"/>
              <a:cs typeface="Times New Roman" pitchFamily="18" charset="0"/>
            </a:rPr>
            <a:t>- Выдвижение и анализ вариантов решения проблемы.</a:t>
          </a:r>
        </a:p>
        <a:p>
          <a:pPr lvl="0" algn="l" defTabSz="622300">
            <a:lnSpc>
              <a:spcPct val="100000"/>
            </a:lnSpc>
            <a:spcBef>
              <a:spcPct val="0"/>
            </a:spcBef>
            <a:spcAft>
              <a:spcPct val="35000"/>
            </a:spcAft>
          </a:pPr>
          <a:r>
            <a:rPr lang="ru-RU" sz="1400" b="0" i="0" kern="1200" dirty="0" smtClean="0">
              <a:solidFill>
                <a:schemeClr val="tx1"/>
              </a:solidFill>
              <a:latin typeface="+mn-lt"/>
              <a:cs typeface="Times New Roman" pitchFamily="18" charset="0"/>
            </a:rPr>
            <a:t>- Составление плана с учетом реальных кон</a:t>
          </a:r>
          <a:r>
            <a:rPr lang="ru-RU" sz="1400" b="0" i="1" kern="1200" dirty="0" smtClean="0">
              <a:solidFill>
                <a:schemeClr val="tx1"/>
              </a:solidFill>
              <a:latin typeface="+mn-lt"/>
              <a:cs typeface="Times New Roman" pitchFamily="18" charset="0"/>
            </a:rPr>
            <a:t>кретных условий ситуации</a:t>
          </a:r>
          <a:r>
            <a:rPr lang="ru-RU" sz="1400" b="0" kern="1200" dirty="0" smtClean="0">
              <a:solidFill>
                <a:schemeClr val="tx1"/>
              </a:solidFill>
              <a:latin typeface="+mn-lt"/>
              <a:cs typeface="Times New Roman" pitchFamily="18" charset="0"/>
            </a:rPr>
            <a:t>. </a:t>
          </a:r>
          <a:endParaRPr lang="ru-RU" sz="1400" b="0" kern="1200" dirty="0">
            <a:solidFill>
              <a:schemeClr val="tx1"/>
            </a:solidFill>
            <a:latin typeface="+mn-lt"/>
            <a:cs typeface="Times New Roman" pitchFamily="18" charset="0"/>
          </a:endParaRPr>
        </a:p>
      </dsp:txBody>
      <dsp:txXfrm>
        <a:off x="4752860" y="1285885"/>
        <a:ext cx="3502243" cy="3567393"/>
      </dsp:txXfrm>
    </dsp:sp>
    <dsp:sp modelId="{8A5B8FAB-D061-4DBA-8DFF-0647B649A0AA}">
      <dsp:nvSpPr>
        <dsp:cNvPr id="0" name=""/>
        <dsp:cNvSpPr/>
      </dsp:nvSpPr>
      <dsp:spPr>
        <a:xfrm>
          <a:off x="4549365" y="5050164"/>
          <a:ext cx="3838301" cy="722165"/>
        </a:xfrm>
        <a:prstGeom prst="roundRect">
          <a:avLst>
            <a:gd name="adj" fmla="val 10000"/>
          </a:avLst>
        </a:prstGeom>
        <a:solidFill>
          <a:schemeClr val="accent3">
            <a:tint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7B3AAE0-8260-4CAB-A82E-CEC3B65EFA81}">
      <dsp:nvSpPr>
        <dsp:cNvPr id="0" name=""/>
        <dsp:cNvSpPr/>
      </dsp:nvSpPr>
      <dsp:spPr>
        <a:xfrm>
          <a:off x="4711994" y="5204662"/>
          <a:ext cx="3838301" cy="722165"/>
        </a:xfrm>
        <a:prstGeom prst="roundRect">
          <a:avLst>
            <a:gd name="adj" fmla="val 10000"/>
          </a:avLst>
        </a:prstGeom>
        <a:solidFill>
          <a:schemeClr val="lt1">
            <a:alpha val="90000"/>
            <a:hueOff val="0"/>
            <a:satOff val="0"/>
            <a:lumOff val="0"/>
            <a:alphaOff val="0"/>
          </a:schemeClr>
        </a:solidFill>
        <a:ln w="11429" cap="flat" cmpd="sng" algn="ctr">
          <a:solidFill>
            <a:schemeClr val="accent3">
              <a:tint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tx1"/>
              </a:solidFill>
            </a:rPr>
            <a:t>      </a:t>
          </a:r>
          <a:r>
            <a:rPr lang="ru-RU" sz="1400" b="0" kern="1200" dirty="0" smtClean="0">
              <a:solidFill>
                <a:schemeClr val="tx1"/>
              </a:solidFill>
              <a:latin typeface="+mn-lt"/>
              <a:cs typeface="Times New Roman" pitchFamily="18" charset="0"/>
            </a:rPr>
            <a:t>Составлен план по психолого-педагогическому сопровождению ребенка и семьи.</a:t>
          </a:r>
          <a:endParaRPr lang="ru-RU" sz="1400" b="0" kern="1200" dirty="0">
            <a:solidFill>
              <a:schemeClr val="tx1"/>
            </a:solidFill>
            <a:latin typeface="+mn-lt"/>
            <a:cs typeface="Times New Roman" pitchFamily="18" charset="0"/>
          </a:endParaRPr>
        </a:p>
      </dsp:txBody>
      <dsp:txXfrm>
        <a:off x="4711994" y="5204662"/>
        <a:ext cx="3838301" cy="72216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A1DC56-2AD3-4A73-AA8A-74E746BF84CD}">
      <dsp:nvSpPr>
        <dsp:cNvPr id="0" name=""/>
        <dsp:cNvSpPr/>
      </dsp:nvSpPr>
      <dsp:spPr>
        <a:xfrm>
          <a:off x="6541997" y="3118485"/>
          <a:ext cx="243308" cy="270613"/>
        </a:xfrm>
        <a:custGeom>
          <a:avLst/>
          <a:gdLst/>
          <a:ahLst/>
          <a:cxnLst/>
          <a:rect l="0" t="0" r="0" b="0"/>
          <a:pathLst>
            <a:path>
              <a:moveTo>
                <a:pt x="0" y="0"/>
              </a:moveTo>
              <a:lnTo>
                <a:pt x="0" y="58205"/>
              </a:lnTo>
              <a:lnTo>
                <a:pt x="243308" y="58205"/>
              </a:lnTo>
              <a:lnTo>
                <a:pt x="243308" y="270613"/>
              </a:lnTo>
            </a:path>
          </a:pathLst>
        </a:custGeom>
        <a:noFill/>
        <a:ln w="11429" cap="flat" cmpd="sng" algn="ctr">
          <a:solidFill>
            <a:schemeClr val="accent5">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CFA9EFD-4DDA-4ABA-84A7-D7971D3FE41A}">
      <dsp:nvSpPr>
        <dsp:cNvPr id="0" name=""/>
        <dsp:cNvSpPr/>
      </dsp:nvSpPr>
      <dsp:spPr>
        <a:xfrm>
          <a:off x="5657320" y="611666"/>
          <a:ext cx="884676" cy="1072081"/>
        </a:xfrm>
        <a:custGeom>
          <a:avLst/>
          <a:gdLst/>
          <a:ahLst/>
          <a:cxnLst/>
          <a:rect l="0" t="0" r="0" b="0"/>
          <a:pathLst>
            <a:path>
              <a:moveTo>
                <a:pt x="0" y="0"/>
              </a:moveTo>
              <a:lnTo>
                <a:pt x="0" y="859673"/>
              </a:lnTo>
              <a:lnTo>
                <a:pt x="884676" y="859673"/>
              </a:lnTo>
              <a:lnTo>
                <a:pt x="884676" y="1072081"/>
              </a:lnTo>
            </a:path>
          </a:pathLst>
        </a:custGeom>
        <a:noFill/>
        <a:ln w="11429" cap="flat" cmpd="sng" algn="ctr">
          <a:solidFill>
            <a:schemeClr val="accent5">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4E4CE46-C660-43B7-86FC-D2B3D018115C}">
      <dsp:nvSpPr>
        <dsp:cNvPr id="0" name=""/>
        <dsp:cNvSpPr/>
      </dsp:nvSpPr>
      <dsp:spPr>
        <a:xfrm>
          <a:off x="2628164" y="2922497"/>
          <a:ext cx="91440" cy="336219"/>
        </a:xfrm>
        <a:custGeom>
          <a:avLst/>
          <a:gdLst/>
          <a:ahLst/>
          <a:cxnLst/>
          <a:rect l="0" t="0" r="0" b="0"/>
          <a:pathLst>
            <a:path>
              <a:moveTo>
                <a:pt x="86441" y="0"/>
              </a:moveTo>
              <a:lnTo>
                <a:pt x="86441" y="123811"/>
              </a:lnTo>
              <a:lnTo>
                <a:pt x="45720" y="123811"/>
              </a:lnTo>
              <a:lnTo>
                <a:pt x="45720" y="336219"/>
              </a:lnTo>
            </a:path>
          </a:pathLst>
        </a:custGeom>
        <a:noFill/>
        <a:ln w="11429" cap="flat" cmpd="sng" algn="ctr">
          <a:solidFill>
            <a:schemeClr val="accent5">
              <a:shade val="8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55B01F1-91D9-422F-B0A5-495237D7C2F8}">
      <dsp:nvSpPr>
        <dsp:cNvPr id="0" name=""/>
        <dsp:cNvSpPr/>
      </dsp:nvSpPr>
      <dsp:spPr>
        <a:xfrm>
          <a:off x="2714605" y="611666"/>
          <a:ext cx="2942715" cy="573995"/>
        </a:xfrm>
        <a:custGeom>
          <a:avLst/>
          <a:gdLst/>
          <a:ahLst/>
          <a:cxnLst/>
          <a:rect l="0" t="0" r="0" b="0"/>
          <a:pathLst>
            <a:path>
              <a:moveTo>
                <a:pt x="2942715" y="0"/>
              </a:moveTo>
              <a:lnTo>
                <a:pt x="2942715" y="361587"/>
              </a:lnTo>
              <a:lnTo>
                <a:pt x="0" y="361587"/>
              </a:lnTo>
              <a:lnTo>
                <a:pt x="0" y="573995"/>
              </a:lnTo>
            </a:path>
          </a:pathLst>
        </a:custGeom>
        <a:noFill/>
        <a:ln w="11429" cap="flat" cmpd="sng" algn="ctr">
          <a:solidFill>
            <a:schemeClr val="accent5">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FFC79F7-5CAA-4DE7-BC4C-64FE5B651574}">
      <dsp:nvSpPr>
        <dsp:cNvPr id="0" name=""/>
        <dsp:cNvSpPr/>
      </dsp:nvSpPr>
      <dsp:spPr>
        <a:xfrm>
          <a:off x="2711123" y="-242023"/>
          <a:ext cx="5892394" cy="853690"/>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8148184-69C8-4E46-858F-0ADF91B50580}">
      <dsp:nvSpPr>
        <dsp:cNvPr id="0" name=""/>
        <dsp:cNvSpPr/>
      </dsp:nvSpPr>
      <dsp:spPr>
        <a:xfrm>
          <a:off x="2965885" y="0"/>
          <a:ext cx="5892394" cy="85369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kern="1200" dirty="0" smtClean="0">
              <a:solidFill>
                <a:schemeClr val="tx1"/>
              </a:solidFill>
            </a:rPr>
            <a:t>Сопровождение замещающей семьи специалистами ЦПД</a:t>
          </a:r>
          <a:endParaRPr lang="ru-RU" sz="2000" b="0" kern="1200" dirty="0">
            <a:solidFill>
              <a:schemeClr val="tx1"/>
            </a:solidFill>
            <a:latin typeface="Times New Roman" pitchFamily="18" charset="0"/>
            <a:cs typeface="Times New Roman" pitchFamily="18" charset="0"/>
          </a:endParaRPr>
        </a:p>
      </dsp:txBody>
      <dsp:txXfrm>
        <a:off x="2965885" y="0"/>
        <a:ext cx="5892394" cy="853690"/>
      </dsp:txXfrm>
    </dsp:sp>
    <dsp:sp modelId="{A319A4AE-6C75-4997-B47E-A63BDD0F8746}">
      <dsp:nvSpPr>
        <dsp:cNvPr id="0" name=""/>
        <dsp:cNvSpPr/>
      </dsp:nvSpPr>
      <dsp:spPr>
        <a:xfrm>
          <a:off x="834610" y="1185662"/>
          <a:ext cx="3759989" cy="1736835"/>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49306E4-E747-4231-9CD7-212BA342AFE7}">
      <dsp:nvSpPr>
        <dsp:cNvPr id="0" name=""/>
        <dsp:cNvSpPr/>
      </dsp:nvSpPr>
      <dsp:spPr>
        <a:xfrm>
          <a:off x="1089372" y="1427686"/>
          <a:ext cx="3759989" cy="1736835"/>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u="sng" kern="1200" dirty="0" smtClean="0">
              <a:solidFill>
                <a:schemeClr val="tx1"/>
              </a:solidFill>
              <a:latin typeface="+mn-lt"/>
              <a:cs typeface="Times New Roman" pitchFamily="18" charset="0"/>
            </a:rPr>
            <a:t>СЕМЬЯ </a:t>
          </a:r>
          <a:r>
            <a:rPr lang="ru-RU" sz="1600" b="0" u="sng" kern="1200" dirty="0" smtClean="0">
              <a:solidFill>
                <a:schemeClr val="tx1"/>
              </a:solidFill>
              <a:latin typeface="+mn-lt"/>
              <a:cs typeface="Times New Roman" pitchFamily="18" charset="0"/>
            </a:rPr>
            <a:t>Н.</a:t>
          </a:r>
          <a:endParaRPr lang="ru-RU" sz="1600" b="0" u="sng" kern="1200" dirty="0" smtClean="0">
            <a:solidFill>
              <a:schemeClr val="tx1"/>
            </a:solidFill>
            <a:latin typeface="+mn-lt"/>
            <a:cs typeface="Times New Roman" pitchFamily="18" charset="0"/>
          </a:endParaRPr>
        </a:p>
        <a:p>
          <a:pPr lvl="0" algn="just" defTabSz="711200">
            <a:lnSpc>
              <a:spcPct val="90000"/>
            </a:lnSpc>
            <a:spcBef>
              <a:spcPct val="0"/>
            </a:spcBef>
            <a:spcAft>
              <a:spcPct val="35000"/>
            </a:spcAft>
          </a:pPr>
          <a:r>
            <a:rPr lang="ru-RU" sz="1600" b="0" kern="1200" dirty="0" smtClean="0">
              <a:solidFill>
                <a:schemeClr val="tx1"/>
              </a:solidFill>
              <a:latin typeface="+mn-lt"/>
              <a:cs typeface="Times New Roman" pitchFamily="18" charset="0"/>
            </a:rPr>
            <a:t>В настоящее время семья на базовом уровне сопровождения. </a:t>
          </a:r>
          <a:endParaRPr lang="ru-RU" sz="1600" b="0" kern="1200" dirty="0">
            <a:solidFill>
              <a:schemeClr val="tx1"/>
            </a:solidFill>
            <a:latin typeface="+mn-lt"/>
            <a:cs typeface="Times New Roman" pitchFamily="18" charset="0"/>
          </a:endParaRPr>
        </a:p>
      </dsp:txBody>
      <dsp:txXfrm>
        <a:off x="1089372" y="1427686"/>
        <a:ext cx="3759989" cy="1736835"/>
      </dsp:txXfrm>
    </dsp:sp>
    <dsp:sp modelId="{5BAF7F59-4448-4224-A123-F83B030F06C4}">
      <dsp:nvSpPr>
        <dsp:cNvPr id="0" name=""/>
        <dsp:cNvSpPr/>
      </dsp:nvSpPr>
      <dsp:spPr>
        <a:xfrm>
          <a:off x="908314" y="3258716"/>
          <a:ext cx="3531139" cy="2146733"/>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F427DAB-0DA5-4941-88E2-8EA1800B3193}">
      <dsp:nvSpPr>
        <dsp:cNvPr id="0" name=""/>
        <dsp:cNvSpPr/>
      </dsp:nvSpPr>
      <dsp:spPr>
        <a:xfrm>
          <a:off x="1163076" y="3500740"/>
          <a:ext cx="3531139" cy="2146733"/>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mn-lt"/>
              <a:cs typeface="Times New Roman" pitchFamily="18" charset="0"/>
            </a:rPr>
            <a:t>Девушка осталась в семье, успешно окончила 9 классов. Поступила в СПО. Обучается на втором курсе. Проживает в семье опекуна.</a:t>
          </a:r>
          <a:endParaRPr lang="ru-RU" sz="1600" kern="1200" dirty="0">
            <a:solidFill>
              <a:schemeClr val="tx1"/>
            </a:solidFill>
          </a:endParaRPr>
        </a:p>
      </dsp:txBody>
      <dsp:txXfrm>
        <a:off x="1163076" y="3500740"/>
        <a:ext cx="3531139" cy="2146733"/>
      </dsp:txXfrm>
    </dsp:sp>
    <dsp:sp modelId="{4922DD84-2772-464B-A5E6-C01757D92819}">
      <dsp:nvSpPr>
        <dsp:cNvPr id="0" name=""/>
        <dsp:cNvSpPr/>
      </dsp:nvSpPr>
      <dsp:spPr>
        <a:xfrm>
          <a:off x="4480476" y="1683748"/>
          <a:ext cx="4123041" cy="1434737"/>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769A557-EB5F-41A0-98F0-7C5A0B2602C5}">
      <dsp:nvSpPr>
        <dsp:cNvPr id="0" name=""/>
        <dsp:cNvSpPr/>
      </dsp:nvSpPr>
      <dsp:spPr>
        <a:xfrm>
          <a:off x="4735238" y="1925772"/>
          <a:ext cx="4123041" cy="1434737"/>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100000"/>
            </a:lnSpc>
            <a:spcBef>
              <a:spcPct val="0"/>
            </a:spcBef>
            <a:spcAft>
              <a:spcPct val="35000"/>
            </a:spcAft>
          </a:pPr>
          <a:r>
            <a:rPr lang="ru-RU" sz="1600" b="0" u="sng" kern="1200" dirty="0" smtClean="0">
              <a:solidFill>
                <a:schemeClr val="tx1"/>
              </a:solidFill>
              <a:latin typeface="+mn-lt"/>
              <a:cs typeface="Times New Roman" pitchFamily="18" charset="0"/>
            </a:rPr>
            <a:t>СЕМЬЯ </a:t>
          </a:r>
          <a:r>
            <a:rPr lang="ru-RU" sz="1600" b="0" u="sng" kern="1200" dirty="0" smtClean="0">
              <a:solidFill>
                <a:schemeClr val="tx1"/>
              </a:solidFill>
              <a:latin typeface="+mn-lt"/>
              <a:cs typeface="Times New Roman" pitchFamily="18" charset="0"/>
            </a:rPr>
            <a:t>С.</a:t>
          </a:r>
          <a:endParaRPr lang="ru-RU" sz="1600" b="0" u="sng" kern="1200" dirty="0" smtClean="0">
            <a:solidFill>
              <a:schemeClr val="tx1"/>
            </a:solidFill>
            <a:latin typeface="+mn-lt"/>
            <a:cs typeface="Times New Roman" pitchFamily="18" charset="0"/>
          </a:endParaRPr>
        </a:p>
        <a:p>
          <a:pPr lvl="0" algn="just" defTabSz="711200">
            <a:lnSpc>
              <a:spcPct val="100000"/>
            </a:lnSpc>
            <a:spcBef>
              <a:spcPct val="0"/>
            </a:spcBef>
            <a:spcAft>
              <a:spcPct val="35000"/>
            </a:spcAft>
          </a:pPr>
          <a:r>
            <a:rPr lang="ru-RU" sz="1600" b="0" kern="1200" dirty="0" smtClean="0">
              <a:solidFill>
                <a:schemeClr val="tx1"/>
              </a:solidFill>
              <a:latin typeface="+mn-lt"/>
              <a:cs typeface="Times New Roman" pitchFamily="18" charset="0"/>
            </a:rPr>
            <a:t>В настоящее время семья на базовом уровне сопровождения. </a:t>
          </a:r>
        </a:p>
        <a:p>
          <a:pPr lvl="0" algn="just" defTabSz="711200">
            <a:lnSpc>
              <a:spcPct val="100000"/>
            </a:lnSpc>
            <a:spcBef>
              <a:spcPct val="0"/>
            </a:spcBef>
            <a:spcAft>
              <a:spcPct val="35000"/>
            </a:spcAft>
          </a:pPr>
          <a:endParaRPr lang="ru-RU" sz="1200" b="1" kern="1200" dirty="0">
            <a:latin typeface="Times New Roman" pitchFamily="18" charset="0"/>
            <a:cs typeface="Times New Roman" pitchFamily="18" charset="0"/>
          </a:endParaRPr>
        </a:p>
      </dsp:txBody>
      <dsp:txXfrm>
        <a:off x="4735238" y="1925772"/>
        <a:ext cx="4123041" cy="1434737"/>
      </dsp:txXfrm>
    </dsp:sp>
    <dsp:sp modelId="{FAB38CEC-58FA-4916-98F6-4E9078382BFA}">
      <dsp:nvSpPr>
        <dsp:cNvPr id="0" name=""/>
        <dsp:cNvSpPr/>
      </dsp:nvSpPr>
      <dsp:spPr>
        <a:xfrm>
          <a:off x="4992015" y="3389098"/>
          <a:ext cx="3586580" cy="1889231"/>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FDB3E36-8C83-4BB1-B82A-6C6CDF633A1B}">
      <dsp:nvSpPr>
        <dsp:cNvPr id="0" name=""/>
        <dsp:cNvSpPr/>
      </dsp:nvSpPr>
      <dsp:spPr>
        <a:xfrm>
          <a:off x="5246777" y="3631122"/>
          <a:ext cx="3586580" cy="1889231"/>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Опекун способствует развитию самостоятельности мальчика, ушел от позиции сравнения, </a:t>
          </a:r>
          <a:r>
            <a:rPr lang="ru-RU" sz="1600" kern="1200" dirty="0" smtClean="0">
              <a:solidFill>
                <a:schemeClr val="tx1"/>
              </a:solidFill>
              <a:latin typeface="Times New Roman" pitchFamily="18" charset="0"/>
              <a:cs typeface="Times New Roman" pitchFamily="18" charset="0"/>
            </a:rPr>
            <a:t>организовывает совместный досуг</a:t>
          </a:r>
          <a:endParaRPr lang="ru-RU" sz="1600" kern="1200" dirty="0" smtClean="0">
            <a:solidFill>
              <a:schemeClr val="tx1"/>
            </a:solidFill>
            <a:latin typeface="Times New Roman" pitchFamily="18" charset="0"/>
            <a:cs typeface="Times New Roman" pitchFamily="18" charset="0"/>
          </a:endParaRPr>
        </a:p>
      </dsp:txBody>
      <dsp:txXfrm>
        <a:off x="5246777" y="3631122"/>
        <a:ext cx="3586580" cy="18892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397D80-C9CF-425A-BB43-45C71AB870BB}">
      <dsp:nvSpPr>
        <dsp:cNvPr id="0" name=""/>
        <dsp:cNvSpPr/>
      </dsp:nvSpPr>
      <dsp:spPr>
        <a:xfrm>
          <a:off x="155420" y="520781"/>
          <a:ext cx="2290571" cy="1117557"/>
        </a:xfrm>
        <a:prstGeom prst="roundRect">
          <a:avLst/>
        </a:prstGeom>
        <a:solidFill>
          <a:schemeClr val="accent2">
            <a:lumMod val="40000"/>
            <a:lumOff val="6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0" u="none" kern="1200" dirty="0" smtClean="0">
              <a:solidFill>
                <a:schemeClr val="tx1"/>
              </a:solidFill>
            </a:rPr>
            <a:t>Кризисный уровень</a:t>
          </a:r>
          <a:endParaRPr lang="ru-RU" sz="1600" b="0" u="none" kern="1200" dirty="0">
            <a:solidFill>
              <a:schemeClr val="tx1"/>
            </a:solidFill>
          </a:endParaRPr>
        </a:p>
      </dsp:txBody>
      <dsp:txXfrm>
        <a:off x="155420" y="520781"/>
        <a:ext cx="2290571" cy="1117557"/>
      </dsp:txXfrm>
    </dsp:sp>
    <dsp:sp modelId="{7CE0644A-875D-4FA5-B6E4-CE6FFB1FAA8E}">
      <dsp:nvSpPr>
        <dsp:cNvPr id="0" name=""/>
        <dsp:cNvSpPr/>
      </dsp:nvSpPr>
      <dsp:spPr>
        <a:xfrm>
          <a:off x="91961" y="1740861"/>
          <a:ext cx="2433458" cy="1044513"/>
        </a:xfrm>
        <a:prstGeom prst="roundRect">
          <a:avLst/>
        </a:prstGeom>
        <a:solidFill>
          <a:schemeClr val="accent2">
            <a:lumMod val="40000"/>
            <a:lumOff val="6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Специализированная помощь</a:t>
          </a:r>
          <a:r>
            <a:rPr lang="ru-RU" sz="1700" kern="1200" dirty="0" smtClean="0">
              <a:solidFill>
                <a:schemeClr val="tx1"/>
              </a:solidFill>
            </a:rPr>
            <a:t/>
          </a:r>
          <a:br>
            <a:rPr lang="ru-RU" sz="1700" kern="1200" dirty="0" smtClean="0">
              <a:solidFill>
                <a:schemeClr val="tx1"/>
              </a:solidFill>
            </a:rPr>
          </a:br>
          <a:endParaRPr lang="ru-RU" sz="1700" kern="1200" dirty="0">
            <a:solidFill>
              <a:schemeClr val="tx1"/>
            </a:solidFill>
          </a:endParaRPr>
        </a:p>
      </dsp:txBody>
      <dsp:txXfrm>
        <a:off x="91961" y="1740861"/>
        <a:ext cx="2433458" cy="1044513"/>
      </dsp:txXfrm>
    </dsp:sp>
    <dsp:sp modelId="{B9E8C414-C445-47BE-B9F2-E07470643B2B}">
      <dsp:nvSpPr>
        <dsp:cNvPr id="0" name=""/>
        <dsp:cNvSpPr/>
      </dsp:nvSpPr>
      <dsp:spPr>
        <a:xfrm>
          <a:off x="104508" y="2929828"/>
          <a:ext cx="2408365" cy="1154195"/>
        </a:xfrm>
        <a:prstGeom prst="roundRect">
          <a:avLst/>
        </a:prstGeom>
        <a:solidFill>
          <a:schemeClr val="accent2">
            <a:lumMod val="40000"/>
            <a:lumOff val="6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Интенсивность сопровождения</a:t>
          </a:r>
          <a:endParaRPr lang="ru-RU" sz="1600" kern="1200" dirty="0">
            <a:solidFill>
              <a:schemeClr val="tx1"/>
            </a:solidFill>
          </a:endParaRPr>
        </a:p>
      </dsp:txBody>
      <dsp:txXfrm>
        <a:off x="104508" y="2929828"/>
        <a:ext cx="2408365" cy="1154195"/>
      </dsp:txXfrm>
    </dsp:sp>
    <dsp:sp modelId="{C646371A-1A10-46C2-85FB-DE1860768125}">
      <dsp:nvSpPr>
        <dsp:cNvPr id="0" name=""/>
        <dsp:cNvSpPr/>
      </dsp:nvSpPr>
      <dsp:spPr>
        <a:xfrm>
          <a:off x="0" y="4149725"/>
          <a:ext cx="2592287" cy="1089388"/>
        </a:xfrm>
        <a:prstGeom prst="roundRect">
          <a:avLst/>
        </a:prstGeom>
        <a:solidFill>
          <a:schemeClr val="accent2">
            <a:lumMod val="40000"/>
            <a:lumOff val="6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err="1" smtClean="0">
              <a:solidFill>
                <a:schemeClr val="tx1"/>
              </a:solidFill>
            </a:rPr>
            <a:t>Узкопрофильные</a:t>
          </a:r>
          <a:r>
            <a:rPr lang="ru-RU" sz="1600" kern="1200" dirty="0" smtClean="0">
              <a:solidFill>
                <a:schemeClr val="tx1"/>
              </a:solidFill>
            </a:rPr>
            <a:t> специалисты</a:t>
          </a:r>
          <a:endParaRPr lang="ru-RU" sz="1600" kern="1200" dirty="0">
            <a:solidFill>
              <a:schemeClr val="tx1"/>
            </a:solidFill>
          </a:endParaRPr>
        </a:p>
      </dsp:txBody>
      <dsp:txXfrm>
        <a:off x="0" y="4149725"/>
        <a:ext cx="2592287" cy="1089388"/>
      </dsp:txXfrm>
    </dsp:sp>
    <dsp:sp modelId="{55B50A40-6DF9-424D-9FFE-E18FF9B350F6}">
      <dsp:nvSpPr>
        <dsp:cNvPr id="0" name=""/>
        <dsp:cNvSpPr/>
      </dsp:nvSpPr>
      <dsp:spPr>
        <a:xfrm>
          <a:off x="0" y="5375368"/>
          <a:ext cx="2592287" cy="1221983"/>
        </a:xfrm>
        <a:prstGeom prst="roundRect">
          <a:avLst/>
        </a:prstGeom>
        <a:solidFill>
          <a:schemeClr val="accent2">
            <a:lumMod val="40000"/>
            <a:lumOff val="6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solidFill>
                <a:schemeClr val="tx1"/>
              </a:solidFill>
            </a:rPr>
            <a:t>Психокоррекционные</a:t>
          </a:r>
          <a:r>
            <a:rPr lang="ru-RU" sz="1600" kern="1200" dirty="0" smtClean="0">
              <a:solidFill>
                <a:schemeClr val="tx1"/>
              </a:solidFill>
            </a:rPr>
            <a:t> мероприятия</a:t>
          </a:r>
          <a:endParaRPr lang="ru-RU" sz="1600" kern="1200" dirty="0">
            <a:solidFill>
              <a:schemeClr val="tx1"/>
            </a:solidFill>
          </a:endParaRPr>
        </a:p>
      </dsp:txBody>
      <dsp:txXfrm>
        <a:off x="0" y="5375368"/>
        <a:ext cx="2592287" cy="12219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397D80-C9CF-425A-BB43-45C71AB870BB}">
      <dsp:nvSpPr>
        <dsp:cNvPr id="0" name=""/>
        <dsp:cNvSpPr/>
      </dsp:nvSpPr>
      <dsp:spPr>
        <a:xfrm>
          <a:off x="0" y="0"/>
          <a:ext cx="2928958" cy="1205036"/>
        </a:xfrm>
        <a:prstGeom prst="round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0" u="none" kern="1200" dirty="0" smtClean="0">
              <a:solidFill>
                <a:schemeClr val="tx1"/>
              </a:solidFill>
              <a:latin typeface="+mn-lt"/>
              <a:cs typeface="Calibri" pitchFamily="34" charset="0"/>
            </a:rPr>
            <a:t>Экстренный уровень</a:t>
          </a:r>
          <a:endParaRPr lang="ru-RU" sz="1600" b="0" u="none" kern="1200" dirty="0">
            <a:solidFill>
              <a:schemeClr val="tx1"/>
            </a:solidFill>
            <a:latin typeface="+mn-lt"/>
            <a:cs typeface="Calibri" pitchFamily="34" charset="0"/>
          </a:endParaRPr>
        </a:p>
      </dsp:txBody>
      <dsp:txXfrm>
        <a:off x="0" y="0"/>
        <a:ext cx="2928958" cy="1205036"/>
      </dsp:txXfrm>
    </dsp:sp>
    <dsp:sp modelId="{7CE0644A-875D-4FA5-B6E4-CE6FFB1FAA8E}">
      <dsp:nvSpPr>
        <dsp:cNvPr id="0" name=""/>
        <dsp:cNvSpPr/>
      </dsp:nvSpPr>
      <dsp:spPr>
        <a:xfrm>
          <a:off x="0" y="1210765"/>
          <a:ext cx="2928958" cy="1257424"/>
        </a:xfrm>
        <a:prstGeom prst="round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latin typeface="+mn-lt"/>
              <a:cs typeface="Calibri" pitchFamily="34" charset="0"/>
            </a:rPr>
            <a:t>Выезд в семью в составе педагога</a:t>
          </a:r>
          <a:br>
            <a:rPr lang="ru-RU" sz="1600" kern="1200" dirty="0" smtClean="0">
              <a:solidFill>
                <a:schemeClr val="tx1"/>
              </a:solidFill>
              <a:latin typeface="+mn-lt"/>
              <a:cs typeface="Calibri" pitchFamily="34" charset="0"/>
            </a:rPr>
          </a:br>
          <a:r>
            <a:rPr lang="ru-RU" sz="1600" kern="1200" dirty="0" smtClean="0">
              <a:solidFill>
                <a:schemeClr val="tx1"/>
              </a:solidFill>
              <a:latin typeface="+mn-lt"/>
              <a:cs typeface="Calibri" pitchFamily="34" charset="0"/>
            </a:rPr>
            <a:t>-психолога</a:t>
          </a:r>
          <a:br>
            <a:rPr lang="ru-RU" sz="1600" kern="1200" dirty="0" smtClean="0">
              <a:solidFill>
                <a:schemeClr val="tx1"/>
              </a:solidFill>
              <a:latin typeface="+mn-lt"/>
              <a:cs typeface="Calibri" pitchFamily="34" charset="0"/>
            </a:rPr>
          </a:br>
          <a:r>
            <a:rPr lang="ru-RU" sz="1600" kern="1200" dirty="0" smtClean="0">
              <a:solidFill>
                <a:schemeClr val="tx1"/>
              </a:solidFill>
              <a:latin typeface="+mn-lt"/>
              <a:cs typeface="Calibri" pitchFamily="34" charset="0"/>
            </a:rPr>
            <a:t>, медика,</a:t>
          </a:r>
          <a:br>
            <a:rPr lang="ru-RU" sz="1600" kern="1200" dirty="0" smtClean="0">
              <a:solidFill>
                <a:schemeClr val="tx1"/>
              </a:solidFill>
              <a:latin typeface="+mn-lt"/>
              <a:cs typeface="Calibri" pitchFamily="34" charset="0"/>
            </a:rPr>
          </a:br>
          <a:r>
            <a:rPr lang="ru-RU" sz="1600" kern="1200" dirty="0" smtClean="0">
              <a:solidFill>
                <a:schemeClr val="tx1"/>
              </a:solidFill>
              <a:latin typeface="+mn-lt"/>
              <a:cs typeface="Calibri" pitchFamily="34" charset="0"/>
            </a:rPr>
            <a:t>юриста</a:t>
          </a:r>
          <a:r>
            <a:rPr lang="ru-RU" sz="1600" kern="1200" dirty="0" smtClean="0">
              <a:latin typeface="+mn-lt"/>
              <a:cs typeface="Calibri" pitchFamily="34" charset="0"/>
            </a:rPr>
            <a:t> </a:t>
          </a:r>
          <a:endParaRPr lang="ru-RU" sz="1600" kern="1200" dirty="0">
            <a:latin typeface="+mn-lt"/>
            <a:cs typeface="Calibri" pitchFamily="34" charset="0"/>
          </a:endParaRPr>
        </a:p>
      </dsp:txBody>
      <dsp:txXfrm>
        <a:off x="0" y="1210765"/>
        <a:ext cx="2928958" cy="1257424"/>
      </dsp:txXfrm>
    </dsp:sp>
    <dsp:sp modelId="{B9E8C414-C445-47BE-B9F2-E07470643B2B}">
      <dsp:nvSpPr>
        <dsp:cNvPr id="0" name=""/>
        <dsp:cNvSpPr/>
      </dsp:nvSpPr>
      <dsp:spPr>
        <a:xfrm>
          <a:off x="0" y="2476328"/>
          <a:ext cx="2928958" cy="1500220"/>
        </a:xfrm>
        <a:prstGeom prst="round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mn-lt"/>
              <a:cs typeface="Calibri" pitchFamily="34" charset="0"/>
            </a:rPr>
            <a:t>Психодиагностики семейного кризиса</a:t>
          </a:r>
          <a:r>
            <a:rPr lang="ru-RU" sz="1600" kern="1200" dirty="0" smtClean="0">
              <a:solidFill>
                <a:schemeClr val="tx1"/>
              </a:solidFill>
              <a:latin typeface="Calibri" pitchFamily="34" charset="0"/>
              <a:cs typeface="Calibri" pitchFamily="34" charset="0"/>
            </a:rPr>
            <a:t/>
          </a:r>
          <a:br>
            <a:rPr lang="ru-RU" sz="1600" kern="1200" dirty="0" smtClean="0">
              <a:solidFill>
                <a:schemeClr val="tx1"/>
              </a:solidFill>
              <a:latin typeface="Calibri" pitchFamily="34" charset="0"/>
              <a:cs typeface="Calibri" pitchFamily="34" charset="0"/>
            </a:rPr>
          </a:br>
          <a:r>
            <a:rPr lang="ru-RU" sz="500" kern="1200" dirty="0" smtClean="0">
              <a:solidFill>
                <a:schemeClr val="tx1"/>
              </a:solidFill>
            </a:rPr>
            <a:t>;</a:t>
          </a:r>
          <a:endParaRPr lang="ru-RU" sz="500" kern="1200" dirty="0">
            <a:solidFill>
              <a:schemeClr val="tx1"/>
            </a:solidFill>
          </a:endParaRPr>
        </a:p>
      </dsp:txBody>
      <dsp:txXfrm>
        <a:off x="0" y="2476328"/>
        <a:ext cx="2928958" cy="1500220"/>
      </dsp:txXfrm>
    </dsp:sp>
    <dsp:sp modelId="{C646371A-1A10-46C2-85FB-DE1860768125}">
      <dsp:nvSpPr>
        <dsp:cNvPr id="0" name=""/>
        <dsp:cNvSpPr/>
      </dsp:nvSpPr>
      <dsp:spPr>
        <a:xfrm>
          <a:off x="0" y="3931046"/>
          <a:ext cx="2928958" cy="1234636"/>
        </a:xfrm>
        <a:prstGeom prst="round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ct val="35000"/>
            </a:spcAft>
          </a:pPr>
          <a:endParaRPr lang="ru-RU" sz="1600" kern="1200" dirty="0" smtClean="0">
            <a:solidFill>
              <a:schemeClr val="tx1"/>
            </a:solidFill>
            <a:latin typeface="+mn-lt"/>
            <a:cs typeface="Calibri" pitchFamily="34" charset="0"/>
          </a:endParaRPr>
        </a:p>
        <a:p>
          <a:pPr lvl="0" algn="ctr" defTabSz="711200" rtl="0">
            <a:lnSpc>
              <a:spcPct val="100000"/>
            </a:lnSpc>
            <a:spcBef>
              <a:spcPct val="0"/>
            </a:spcBef>
            <a:spcAft>
              <a:spcPct val="35000"/>
            </a:spcAft>
          </a:pPr>
          <a:r>
            <a:rPr lang="ru-RU" sz="1600" kern="1200" dirty="0" smtClean="0">
              <a:solidFill>
                <a:schemeClr val="tx1"/>
              </a:solidFill>
              <a:latin typeface="+mn-lt"/>
              <a:cs typeface="Calibri" pitchFamily="34" charset="0"/>
            </a:rPr>
            <a:t>Индивидуальное</a:t>
          </a:r>
        </a:p>
        <a:p>
          <a:pPr lvl="0" algn="ctr" defTabSz="711200" rtl="0">
            <a:lnSpc>
              <a:spcPct val="100000"/>
            </a:lnSpc>
            <a:spcBef>
              <a:spcPct val="0"/>
            </a:spcBef>
            <a:spcAft>
              <a:spcPct val="35000"/>
            </a:spcAft>
          </a:pPr>
          <a:r>
            <a:rPr lang="ru-RU" sz="1600" kern="1200" dirty="0" smtClean="0">
              <a:solidFill>
                <a:schemeClr val="tx1"/>
              </a:solidFill>
              <a:latin typeface="+mn-lt"/>
              <a:cs typeface="Calibri" pitchFamily="34" charset="0"/>
            </a:rPr>
            <a:t/>
          </a:r>
          <a:br>
            <a:rPr lang="ru-RU" sz="1600" kern="1200" dirty="0" smtClean="0">
              <a:solidFill>
                <a:schemeClr val="tx1"/>
              </a:solidFill>
              <a:latin typeface="+mn-lt"/>
              <a:cs typeface="Calibri" pitchFamily="34" charset="0"/>
            </a:rPr>
          </a:br>
          <a:r>
            <a:rPr lang="ru-RU" sz="1600" kern="1200" dirty="0" smtClean="0">
              <a:solidFill>
                <a:schemeClr val="tx1"/>
              </a:solidFill>
              <a:latin typeface="+mn-lt"/>
              <a:cs typeface="Calibri" pitchFamily="34" charset="0"/>
            </a:rPr>
            <a:t>консультирование</a:t>
          </a:r>
          <a:r>
            <a:rPr lang="ru-RU" sz="1600" kern="1200" dirty="0" smtClean="0">
              <a:solidFill>
                <a:schemeClr val="tx1"/>
              </a:solidFill>
              <a:latin typeface="Calibri" pitchFamily="34" charset="0"/>
              <a:cs typeface="Calibri" pitchFamily="34" charset="0"/>
            </a:rPr>
            <a:t/>
          </a:r>
          <a:br>
            <a:rPr lang="ru-RU" sz="1600" kern="1200" dirty="0" smtClean="0">
              <a:solidFill>
                <a:schemeClr val="tx1"/>
              </a:solidFill>
              <a:latin typeface="Calibri" pitchFamily="34" charset="0"/>
              <a:cs typeface="Calibri" pitchFamily="34" charset="0"/>
            </a:rPr>
          </a:br>
          <a:r>
            <a:rPr lang="ru-RU" sz="1600" kern="1200" dirty="0" smtClean="0">
              <a:solidFill>
                <a:schemeClr val="tx1"/>
              </a:solidFill>
              <a:latin typeface="Calibri" pitchFamily="34" charset="0"/>
              <a:cs typeface="Calibri" pitchFamily="34" charset="0"/>
            </a:rPr>
            <a:t>;</a:t>
          </a:r>
          <a:endParaRPr lang="ru-RU" sz="1600" kern="1200" dirty="0">
            <a:solidFill>
              <a:schemeClr val="tx1"/>
            </a:solidFill>
            <a:latin typeface="Calibri" pitchFamily="34" charset="0"/>
            <a:cs typeface="Calibri" pitchFamily="34" charset="0"/>
          </a:endParaRPr>
        </a:p>
      </dsp:txBody>
      <dsp:txXfrm>
        <a:off x="0" y="3931046"/>
        <a:ext cx="2928958" cy="1234636"/>
      </dsp:txXfrm>
    </dsp:sp>
    <dsp:sp modelId="{55B50A40-6DF9-424D-9FFE-E18FF9B350F6}">
      <dsp:nvSpPr>
        <dsp:cNvPr id="0" name=""/>
        <dsp:cNvSpPr/>
      </dsp:nvSpPr>
      <dsp:spPr>
        <a:xfrm>
          <a:off x="0" y="5167031"/>
          <a:ext cx="2928958" cy="1132906"/>
        </a:xfrm>
        <a:prstGeom prst="roundRect">
          <a:avLst/>
        </a:prstGeom>
        <a:solidFill>
          <a:schemeClr val="accent1">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solidFill>
                <a:schemeClr val="tx1"/>
              </a:solidFill>
              <a:latin typeface="+mn-lt"/>
              <a:cs typeface="Calibri" pitchFamily="34" charset="0"/>
            </a:rPr>
            <a:t>Психолого</a:t>
          </a:r>
          <a:r>
            <a:rPr lang="ru-RU" sz="1600" kern="1200" dirty="0" smtClean="0">
              <a:solidFill>
                <a:schemeClr val="tx1"/>
              </a:solidFill>
              <a:latin typeface="+mn-lt"/>
              <a:cs typeface="Calibri" pitchFamily="34" charset="0"/>
            </a:rPr>
            <a:t/>
          </a:r>
          <a:br>
            <a:rPr lang="ru-RU" sz="1600" kern="1200" dirty="0" smtClean="0">
              <a:solidFill>
                <a:schemeClr val="tx1"/>
              </a:solidFill>
              <a:latin typeface="+mn-lt"/>
              <a:cs typeface="Calibri" pitchFamily="34" charset="0"/>
            </a:rPr>
          </a:br>
          <a:r>
            <a:rPr lang="ru-RU" sz="1600" kern="1200" dirty="0" smtClean="0">
              <a:solidFill>
                <a:schemeClr val="tx1"/>
              </a:solidFill>
              <a:latin typeface="+mn-lt"/>
              <a:cs typeface="Calibri" pitchFamily="34" charset="0"/>
            </a:rPr>
            <a:t>– педагогическая коррекция</a:t>
          </a:r>
          <a:r>
            <a:rPr lang="ru-RU" sz="1600" kern="1200" dirty="0" smtClean="0">
              <a:solidFill>
                <a:schemeClr val="tx1"/>
              </a:solidFill>
              <a:latin typeface="Calibri" pitchFamily="34" charset="0"/>
              <a:cs typeface="Calibri" pitchFamily="34" charset="0"/>
            </a:rPr>
            <a:t/>
          </a:r>
          <a:br>
            <a:rPr lang="ru-RU" sz="1600" kern="1200" dirty="0" smtClean="0">
              <a:solidFill>
                <a:schemeClr val="tx1"/>
              </a:solidFill>
              <a:latin typeface="Calibri" pitchFamily="34" charset="0"/>
              <a:cs typeface="Calibri" pitchFamily="34" charset="0"/>
            </a:rPr>
          </a:br>
          <a:r>
            <a:rPr lang="ru-RU" sz="1600" kern="1200" dirty="0" smtClean="0">
              <a:solidFill>
                <a:schemeClr val="tx1"/>
              </a:solidFill>
              <a:latin typeface="Calibri" pitchFamily="34" charset="0"/>
              <a:cs typeface="Calibri" pitchFamily="34" charset="0"/>
            </a:rPr>
            <a:t>;</a:t>
          </a:r>
          <a:endParaRPr lang="ru-RU" sz="1600" kern="1200" dirty="0">
            <a:solidFill>
              <a:schemeClr val="tx1"/>
            </a:solidFill>
            <a:latin typeface="Calibri" pitchFamily="34" charset="0"/>
            <a:cs typeface="Calibri" pitchFamily="34" charset="0"/>
          </a:endParaRPr>
        </a:p>
      </dsp:txBody>
      <dsp:txXfrm>
        <a:off x="0" y="5167031"/>
        <a:ext cx="2928958" cy="113290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3CD49C-0F5E-4455-BD8E-140932CDF33D}">
      <dsp:nvSpPr>
        <dsp:cNvPr id="0" name=""/>
        <dsp:cNvSpPr/>
      </dsp:nvSpPr>
      <dsp:spPr>
        <a:xfrm>
          <a:off x="0" y="365082"/>
          <a:ext cx="8643965" cy="40320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B25FE59-4C8B-4340-9076-056780CFD7D2}">
      <dsp:nvSpPr>
        <dsp:cNvPr id="0" name=""/>
        <dsp:cNvSpPr/>
      </dsp:nvSpPr>
      <dsp:spPr>
        <a:xfrm>
          <a:off x="432198" y="128922"/>
          <a:ext cx="6050776" cy="47232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705" tIns="0" rIns="228705" bIns="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психологическая неготовность  </a:t>
          </a:r>
          <a:endParaRPr lang="ru-RU" sz="1600" kern="1200" dirty="0">
            <a:solidFill>
              <a:schemeClr val="tx1"/>
            </a:solidFill>
          </a:endParaRPr>
        </a:p>
      </dsp:txBody>
      <dsp:txXfrm>
        <a:off x="432198" y="128922"/>
        <a:ext cx="6050776" cy="472320"/>
      </dsp:txXfrm>
    </dsp:sp>
    <dsp:sp modelId="{5F302D8B-FB86-4F94-8D82-5EED1F9919F8}">
      <dsp:nvSpPr>
        <dsp:cNvPr id="0" name=""/>
        <dsp:cNvSpPr/>
      </dsp:nvSpPr>
      <dsp:spPr>
        <a:xfrm>
          <a:off x="0" y="1090842"/>
          <a:ext cx="8643965" cy="403200"/>
        </a:xfrm>
        <a:prstGeom prst="rect">
          <a:avLst/>
        </a:prstGeom>
        <a:solidFill>
          <a:schemeClr val="lt1">
            <a:alpha val="90000"/>
            <a:hueOff val="0"/>
            <a:satOff val="0"/>
            <a:lumOff val="0"/>
            <a:alphaOff val="0"/>
          </a:schemeClr>
        </a:solidFill>
        <a:ln w="11429" cap="flat" cmpd="sng" algn="ctr">
          <a:solidFill>
            <a:schemeClr val="accent3">
              <a:hueOff val="-1898305"/>
              <a:satOff val="-1247"/>
              <a:lumOff val="-2431"/>
              <a:alphaOff val="0"/>
            </a:schemeClr>
          </a:solidFill>
          <a:prstDash val="sysDash"/>
        </a:ln>
        <a:effectLst/>
      </dsp:spPr>
      <dsp:style>
        <a:lnRef idx="2">
          <a:scrgbClr r="0" g="0" b="0"/>
        </a:lnRef>
        <a:fillRef idx="1">
          <a:scrgbClr r="0" g="0" b="0"/>
        </a:fillRef>
        <a:effectRef idx="0">
          <a:scrgbClr r="0" g="0" b="0"/>
        </a:effectRef>
        <a:fontRef idx="minor"/>
      </dsp:style>
    </dsp:sp>
    <dsp:sp modelId="{786650F0-42F0-49E3-993C-E81FBA80AEA8}">
      <dsp:nvSpPr>
        <dsp:cNvPr id="0" name=""/>
        <dsp:cNvSpPr/>
      </dsp:nvSpPr>
      <dsp:spPr>
        <a:xfrm>
          <a:off x="432198" y="854682"/>
          <a:ext cx="6050776" cy="472320"/>
        </a:xfrm>
        <a:prstGeom prst="roundRect">
          <a:avLst/>
        </a:prstGeom>
        <a:solidFill>
          <a:schemeClr val="accent3">
            <a:hueOff val="-1898305"/>
            <a:satOff val="-1247"/>
            <a:lumOff val="-243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705" tIns="0" rIns="228705" bIns="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отсутствие педагогических навыков</a:t>
          </a:r>
          <a:endParaRPr lang="ru-RU" sz="1600" kern="1200" dirty="0">
            <a:solidFill>
              <a:schemeClr val="tx1"/>
            </a:solidFill>
          </a:endParaRPr>
        </a:p>
      </dsp:txBody>
      <dsp:txXfrm>
        <a:off x="432198" y="854682"/>
        <a:ext cx="6050776" cy="472320"/>
      </dsp:txXfrm>
    </dsp:sp>
    <dsp:sp modelId="{6B200910-0146-435B-A622-FE7B14C09D53}">
      <dsp:nvSpPr>
        <dsp:cNvPr id="0" name=""/>
        <dsp:cNvSpPr/>
      </dsp:nvSpPr>
      <dsp:spPr>
        <a:xfrm>
          <a:off x="0" y="1816602"/>
          <a:ext cx="8643965" cy="403200"/>
        </a:xfrm>
        <a:prstGeom prst="rect">
          <a:avLst/>
        </a:prstGeom>
        <a:solidFill>
          <a:schemeClr val="lt1">
            <a:alpha val="90000"/>
            <a:hueOff val="0"/>
            <a:satOff val="0"/>
            <a:lumOff val="0"/>
            <a:alphaOff val="0"/>
          </a:schemeClr>
        </a:solidFill>
        <a:ln w="11429" cap="flat" cmpd="sng" algn="ctr">
          <a:solidFill>
            <a:schemeClr val="accent3">
              <a:hueOff val="-3796610"/>
              <a:satOff val="-2494"/>
              <a:lumOff val="-4863"/>
              <a:alphaOff val="0"/>
            </a:schemeClr>
          </a:solidFill>
          <a:prstDash val="sysDash"/>
        </a:ln>
        <a:effectLst/>
      </dsp:spPr>
      <dsp:style>
        <a:lnRef idx="2">
          <a:scrgbClr r="0" g="0" b="0"/>
        </a:lnRef>
        <a:fillRef idx="1">
          <a:scrgbClr r="0" g="0" b="0"/>
        </a:fillRef>
        <a:effectRef idx="0">
          <a:scrgbClr r="0" g="0" b="0"/>
        </a:effectRef>
        <a:fontRef idx="minor"/>
      </dsp:style>
    </dsp:sp>
    <dsp:sp modelId="{CC360ADD-D305-4B38-A123-A0B677842CC5}">
      <dsp:nvSpPr>
        <dsp:cNvPr id="0" name=""/>
        <dsp:cNvSpPr/>
      </dsp:nvSpPr>
      <dsp:spPr>
        <a:xfrm>
          <a:off x="432198" y="1580442"/>
          <a:ext cx="6050776" cy="472320"/>
        </a:xfrm>
        <a:prstGeom prst="roundRect">
          <a:avLst/>
        </a:prstGeom>
        <a:solidFill>
          <a:schemeClr val="accent3">
            <a:hueOff val="-3796610"/>
            <a:satOff val="-2494"/>
            <a:lumOff val="-486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705" tIns="0" rIns="228705" bIns="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материальная заинтересованность</a:t>
          </a:r>
          <a:endParaRPr lang="ru-RU" sz="1600" kern="1200" dirty="0">
            <a:solidFill>
              <a:schemeClr val="tx1"/>
            </a:solidFill>
          </a:endParaRPr>
        </a:p>
      </dsp:txBody>
      <dsp:txXfrm>
        <a:off x="432198" y="1580442"/>
        <a:ext cx="6050776" cy="472320"/>
      </dsp:txXfrm>
    </dsp:sp>
    <dsp:sp modelId="{BEDEB3A8-D41E-41E3-9F74-1135B83C6631}">
      <dsp:nvSpPr>
        <dsp:cNvPr id="0" name=""/>
        <dsp:cNvSpPr/>
      </dsp:nvSpPr>
      <dsp:spPr>
        <a:xfrm>
          <a:off x="0" y="2542362"/>
          <a:ext cx="8643965" cy="403200"/>
        </a:xfrm>
        <a:prstGeom prst="rect">
          <a:avLst/>
        </a:prstGeom>
        <a:solidFill>
          <a:schemeClr val="lt1">
            <a:alpha val="90000"/>
            <a:hueOff val="0"/>
            <a:satOff val="0"/>
            <a:lumOff val="0"/>
            <a:alphaOff val="0"/>
          </a:schemeClr>
        </a:solidFill>
        <a:ln w="11429" cap="flat" cmpd="sng" algn="ctr">
          <a:solidFill>
            <a:schemeClr val="accent3">
              <a:hueOff val="-5694915"/>
              <a:satOff val="-3742"/>
              <a:lumOff val="-7294"/>
              <a:alphaOff val="0"/>
            </a:schemeClr>
          </a:solidFill>
          <a:prstDash val="sysDash"/>
        </a:ln>
        <a:effectLst/>
      </dsp:spPr>
      <dsp:style>
        <a:lnRef idx="2">
          <a:scrgbClr r="0" g="0" b="0"/>
        </a:lnRef>
        <a:fillRef idx="1">
          <a:scrgbClr r="0" g="0" b="0"/>
        </a:fillRef>
        <a:effectRef idx="0">
          <a:scrgbClr r="0" g="0" b="0"/>
        </a:effectRef>
        <a:fontRef idx="minor"/>
      </dsp:style>
    </dsp:sp>
    <dsp:sp modelId="{661121B9-E545-45AC-A094-81BD5EB1328F}">
      <dsp:nvSpPr>
        <dsp:cNvPr id="0" name=""/>
        <dsp:cNvSpPr/>
      </dsp:nvSpPr>
      <dsp:spPr>
        <a:xfrm>
          <a:off x="428628" y="2286016"/>
          <a:ext cx="6050776" cy="472320"/>
        </a:xfrm>
        <a:prstGeom prst="roundRect">
          <a:avLst/>
        </a:prstGeom>
        <a:solidFill>
          <a:schemeClr val="accent3">
            <a:hueOff val="-5694915"/>
            <a:satOff val="-3742"/>
            <a:lumOff val="-729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705" tIns="0" rIns="228705" bIns="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конфликты и недопонимания</a:t>
          </a:r>
          <a:endParaRPr lang="ru-RU" sz="1600" kern="1200" dirty="0">
            <a:solidFill>
              <a:schemeClr val="tx1"/>
            </a:solidFill>
          </a:endParaRPr>
        </a:p>
      </dsp:txBody>
      <dsp:txXfrm>
        <a:off x="428628" y="2286016"/>
        <a:ext cx="6050776" cy="472320"/>
      </dsp:txXfrm>
    </dsp:sp>
    <dsp:sp modelId="{2F7D43F9-4D2A-4041-912C-0D064731A981}">
      <dsp:nvSpPr>
        <dsp:cNvPr id="0" name=""/>
        <dsp:cNvSpPr/>
      </dsp:nvSpPr>
      <dsp:spPr>
        <a:xfrm>
          <a:off x="0" y="3268122"/>
          <a:ext cx="8643965" cy="403200"/>
        </a:xfrm>
        <a:prstGeom prst="rect">
          <a:avLst/>
        </a:prstGeom>
        <a:solidFill>
          <a:schemeClr val="lt1">
            <a:alpha val="90000"/>
            <a:hueOff val="0"/>
            <a:satOff val="0"/>
            <a:lumOff val="0"/>
            <a:alphaOff val="0"/>
          </a:schemeClr>
        </a:solidFill>
        <a:ln w="11429" cap="flat" cmpd="sng" algn="ctr">
          <a:solidFill>
            <a:schemeClr val="accent3">
              <a:hueOff val="-7593220"/>
              <a:satOff val="-4989"/>
              <a:lumOff val="-9726"/>
              <a:alphaOff val="0"/>
            </a:schemeClr>
          </a:solidFill>
          <a:prstDash val="sysDash"/>
        </a:ln>
        <a:effectLst/>
      </dsp:spPr>
      <dsp:style>
        <a:lnRef idx="2">
          <a:scrgbClr r="0" g="0" b="0"/>
        </a:lnRef>
        <a:fillRef idx="1">
          <a:scrgbClr r="0" g="0" b="0"/>
        </a:fillRef>
        <a:effectRef idx="0">
          <a:scrgbClr r="0" g="0" b="0"/>
        </a:effectRef>
        <a:fontRef idx="minor"/>
      </dsp:style>
    </dsp:sp>
    <dsp:sp modelId="{DAE3DBE6-CCBC-4C56-8349-8D6267A98732}">
      <dsp:nvSpPr>
        <dsp:cNvPr id="0" name=""/>
        <dsp:cNvSpPr/>
      </dsp:nvSpPr>
      <dsp:spPr>
        <a:xfrm>
          <a:off x="432198" y="3031962"/>
          <a:ext cx="6050776" cy="472320"/>
        </a:xfrm>
        <a:prstGeom prst="roundRect">
          <a:avLst/>
        </a:prstGeom>
        <a:solidFill>
          <a:schemeClr val="accent3">
            <a:hueOff val="-7593220"/>
            <a:satOff val="-4989"/>
            <a:lumOff val="-972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705" tIns="0" rIns="228705" bIns="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несовершенство законодательной базы </a:t>
          </a:r>
          <a:endParaRPr lang="ru-RU" sz="1600" kern="1200" dirty="0">
            <a:solidFill>
              <a:schemeClr val="tx1"/>
            </a:solidFill>
          </a:endParaRPr>
        </a:p>
      </dsp:txBody>
      <dsp:txXfrm>
        <a:off x="432198" y="3031962"/>
        <a:ext cx="6050776" cy="472320"/>
      </dsp:txXfrm>
    </dsp:sp>
    <dsp:sp modelId="{31808332-67D8-495F-BB6C-A9950CE9B91F}">
      <dsp:nvSpPr>
        <dsp:cNvPr id="0" name=""/>
        <dsp:cNvSpPr/>
      </dsp:nvSpPr>
      <dsp:spPr>
        <a:xfrm>
          <a:off x="0" y="3993883"/>
          <a:ext cx="8643965" cy="403200"/>
        </a:xfrm>
        <a:prstGeom prst="rect">
          <a:avLst/>
        </a:prstGeom>
        <a:solidFill>
          <a:schemeClr val="lt1">
            <a:alpha val="90000"/>
            <a:hueOff val="0"/>
            <a:satOff val="0"/>
            <a:lumOff val="0"/>
            <a:alphaOff val="0"/>
          </a:schemeClr>
        </a:solidFill>
        <a:ln w="11429" cap="flat" cmpd="sng" algn="ctr">
          <a:solidFill>
            <a:schemeClr val="accent3">
              <a:hueOff val="-9491525"/>
              <a:satOff val="-6236"/>
              <a:lumOff val="-12157"/>
              <a:alphaOff val="0"/>
            </a:schemeClr>
          </a:solidFill>
          <a:prstDash val="sysDash"/>
        </a:ln>
        <a:effectLst/>
      </dsp:spPr>
      <dsp:style>
        <a:lnRef idx="2">
          <a:scrgbClr r="0" g="0" b="0"/>
        </a:lnRef>
        <a:fillRef idx="1">
          <a:scrgbClr r="0" g="0" b="0"/>
        </a:fillRef>
        <a:effectRef idx="0">
          <a:scrgbClr r="0" g="0" b="0"/>
        </a:effectRef>
        <a:fontRef idx="minor"/>
      </dsp:style>
    </dsp:sp>
    <dsp:sp modelId="{C01566D4-A405-424A-B34B-BD450DAF96AC}">
      <dsp:nvSpPr>
        <dsp:cNvPr id="0" name=""/>
        <dsp:cNvSpPr/>
      </dsp:nvSpPr>
      <dsp:spPr>
        <a:xfrm>
          <a:off x="432198" y="3757723"/>
          <a:ext cx="6050776" cy="472320"/>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705" tIns="0" rIns="228705" bIns="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отсутствие строго контроля и отбора кандидатов в приемные - родители</a:t>
          </a:r>
          <a:endParaRPr lang="ru-RU" sz="1600" kern="1200" dirty="0">
            <a:solidFill>
              <a:schemeClr val="tx1"/>
            </a:solidFill>
          </a:endParaRPr>
        </a:p>
      </dsp:txBody>
      <dsp:txXfrm>
        <a:off x="432198" y="3757723"/>
        <a:ext cx="6050776" cy="4723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989528-1BA0-438B-B66F-A94243389EED}">
      <dsp:nvSpPr>
        <dsp:cNvPr id="0" name=""/>
        <dsp:cNvSpPr/>
      </dsp:nvSpPr>
      <dsp:spPr>
        <a:xfrm>
          <a:off x="0" y="25920"/>
          <a:ext cx="8503919" cy="804959"/>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solidFill>
                <a:schemeClr val="tx1"/>
              </a:solidFill>
            </a:rPr>
            <a:t>Задачами профилактики являются:</a:t>
          </a:r>
          <a:endParaRPr lang="ru-RU" sz="2000" kern="1200" dirty="0">
            <a:solidFill>
              <a:schemeClr val="tx1"/>
            </a:solidFill>
          </a:endParaRPr>
        </a:p>
      </dsp:txBody>
      <dsp:txXfrm>
        <a:off x="0" y="25920"/>
        <a:ext cx="8503919" cy="804959"/>
      </dsp:txXfrm>
    </dsp:sp>
    <dsp:sp modelId="{22FEF8B4-1D9F-4C51-B5C5-700FD1E49E3D}">
      <dsp:nvSpPr>
        <dsp:cNvPr id="0" name=""/>
        <dsp:cNvSpPr/>
      </dsp:nvSpPr>
      <dsp:spPr>
        <a:xfrm>
          <a:off x="0" y="954720"/>
          <a:ext cx="8503919" cy="804959"/>
        </a:xfrm>
        <a:prstGeom prst="roundRect">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Предотвратить</a:t>
          </a:r>
          <a:r>
            <a:rPr lang="ru-RU" sz="2800" kern="1200" dirty="0" smtClean="0">
              <a:solidFill>
                <a:schemeClr val="tx1"/>
              </a:solidFill>
            </a:rPr>
            <a:t> </a:t>
          </a:r>
          <a:r>
            <a:rPr lang="ru-RU" sz="1600" kern="1200" dirty="0" smtClean="0">
              <a:solidFill>
                <a:schemeClr val="tx1"/>
              </a:solidFill>
            </a:rPr>
            <a:t>возврат</a:t>
          </a:r>
          <a:endParaRPr lang="ru-RU" sz="2800" kern="1200" dirty="0">
            <a:solidFill>
              <a:schemeClr val="tx1"/>
            </a:solidFill>
          </a:endParaRPr>
        </a:p>
      </dsp:txBody>
      <dsp:txXfrm>
        <a:off x="0" y="954720"/>
        <a:ext cx="8503919" cy="804959"/>
      </dsp:txXfrm>
    </dsp:sp>
    <dsp:sp modelId="{2DB27A37-C26F-44B2-817F-47D491EB2037}">
      <dsp:nvSpPr>
        <dsp:cNvPr id="0" name=""/>
        <dsp:cNvSpPr/>
      </dsp:nvSpPr>
      <dsp:spPr>
        <a:xfrm>
          <a:off x="0" y="1883520"/>
          <a:ext cx="8503919" cy="804959"/>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Родительская компетенция </a:t>
          </a:r>
          <a:endParaRPr lang="ru-RU" sz="1600" kern="1200" dirty="0">
            <a:solidFill>
              <a:schemeClr val="tx1"/>
            </a:solidFill>
          </a:endParaRPr>
        </a:p>
      </dsp:txBody>
      <dsp:txXfrm>
        <a:off x="0" y="1883520"/>
        <a:ext cx="8503919" cy="804959"/>
      </dsp:txXfrm>
    </dsp:sp>
    <dsp:sp modelId="{D8E4AE12-71A0-473D-A579-32DDD00273FB}">
      <dsp:nvSpPr>
        <dsp:cNvPr id="0" name=""/>
        <dsp:cNvSpPr/>
      </dsp:nvSpPr>
      <dsp:spPr>
        <a:xfrm>
          <a:off x="0" y="2854517"/>
          <a:ext cx="8503919" cy="804959"/>
        </a:xfrm>
        <a:prstGeom prst="roundRect">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Психологическая и педагогическая помощь </a:t>
          </a:r>
          <a:endParaRPr lang="ru-RU" sz="1600" kern="1200" dirty="0">
            <a:solidFill>
              <a:schemeClr val="tx1"/>
            </a:solidFill>
          </a:endParaRPr>
        </a:p>
      </dsp:txBody>
      <dsp:txXfrm>
        <a:off x="0" y="2854517"/>
        <a:ext cx="8503919" cy="804959"/>
      </dsp:txXfrm>
    </dsp:sp>
    <dsp:sp modelId="{095277BD-A77C-42FE-BFE4-C59B318687B2}">
      <dsp:nvSpPr>
        <dsp:cNvPr id="0" name=""/>
        <dsp:cNvSpPr/>
      </dsp:nvSpPr>
      <dsp:spPr>
        <a:xfrm>
          <a:off x="0" y="3741119"/>
          <a:ext cx="8503919" cy="804959"/>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rPr>
            <a:t>Оказание услуг</a:t>
          </a:r>
          <a:endParaRPr lang="ru-RU" sz="1600" kern="1200" dirty="0">
            <a:solidFill>
              <a:schemeClr val="tx1"/>
            </a:solidFill>
          </a:endParaRPr>
        </a:p>
      </dsp:txBody>
      <dsp:txXfrm>
        <a:off x="0" y="3741119"/>
        <a:ext cx="8503919" cy="80495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F45298-0520-4F42-9291-32A44A98ECD3}">
      <dsp:nvSpPr>
        <dsp:cNvPr id="0" name=""/>
        <dsp:cNvSpPr/>
      </dsp:nvSpPr>
      <dsp:spPr>
        <a:xfrm>
          <a:off x="2721254" y="2009"/>
          <a:ext cx="3061411" cy="878458"/>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Общая профилактика</a:t>
          </a:r>
          <a:endParaRPr lang="ru-RU" sz="1600" kern="1200" dirty="0">
            <a:solidFill>
              <a:schemeClr val="tx1"/>
            </a:solidFill>
          </a:endParaRPr>
        </a:p>
      </dsp:txBody>
      <dsp:txXfrm>
        <a:off x="2721254" y="2009"/>
        <a:ext cx="3061411" cy="878458"/>
      </dsp:txXfrm>
    </dsp:sp>
    <dsp:sp modelId="{A1F028C0-3B8C-4830-B9BD-CA9E3FCA9670}">
      <dsp:nvSpPr>
        <dsp:cNvPr id="0" name=""/>
        <dsp:cNvSpPr/>
      </dsp:nvSpPr>
      <dsp:spPr>
        <a:xfrm>
          <a:off x="2721254" y="924390"/>
          <a:ext cx="3061411" cy="878458"/>
        </a:xfrm>
        <a:prstGeom prst="roundRect">
          <a:avLst/>
        </a:prstGeom>
        <a:solidFill>
          <a:schemeClr val="accent2">
            <a:hueOff val="1932342"/>
            <a:satOff val="-20663"/>
            <a:lumOff val="539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Специальная профилактика</a:t>
          </a:r>
          <a:endParaRPr lang="ru-RU" sz="1600" kern="1200" dirty="0">
            <a:solidFill>
              <a:schemeClr val="tx1"/>
            </a:solidFill>
          </a:endParaRPr>
        </a:p>
      </dsp:txBody>
      <dsp:txXfrm>
        <a:off x="2721254" y="924390"/>
        <a:ext cx="3061411" cy="878458"/>
      </dsp:txXfrm>
    </dsp:sp>
    <dsp:sp modelId="{14D34DAD-4CB0-4C23-A3AD-CE405CEA7F64}">
      <dsp:nvSpPr>
        <dsp:cNvPr id="0" name=""/>
        <dsp:cNvSpPr/>
      </dsp:nvSpPr>
      <dsp:spPr>
        <a:xfrm>
          <a:off x="2714641" y="1857391"/>
          <a:ext cx="3061411" cy="878458"/>
        </a:xfrm>
        <a:prstGeom prst="roundRect">
          <a:avLst/>
        </a:prstGeom>
        <a:solidFill>
          <a:schemeClr val="accent2">
            <a:hueOff val="3864684"/>
            <a:satOff val="-41326"/>
            <a:lumOff val="1078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Первичная профилактика</a:t>
          </a:r>
          <a:endParaRPr lang="ru-RU" sz="1600" kern="1200" dirty="0">
            <a:solidFill>
              <a:schemeClr val="tx1"/>
            </a:solidFill>
          </a:endParaRPr>
        </a:p>
      </dsp:txBody>
      <dsp:txXfrm>
        <a:off x="2714641" y="1857391"/>
        <a:ext cx="3061411" cy="878458"/>
      </dsp:txXfrm>
    </dsp:sp>
    <dsp:sp modelId="{31783287-1348-4108-9829-983B95990C70}">
      <dsp:nvSpPr>
        <dsp:cNvPr id="0" name=""/>
        <dsp:cNvSpPr/>
      </dsp:nvSpPr>
      <dsp:spPr>
        <a:xfrm>
          <a:off x="2721254" y="2769151"/>
          <a:ext cx="3061411" cy="878458"/>
        </a:xfrm>
        <a:prstGeom prst="roundRect">
          <a:avLst/>
        </a:prstGeom>
        <a:solidFill>
          <a:schemeClr val="accent2">
            <a:hueOff val="5797025"/>
            <a:satOff val="-61990"/>
            <a:lumOff val="1617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Вторичная профилактика</a:t>
          </a:r>
          <a:endParaRPr lang="ru-RU" sz="1600" kern="1200" dirty="0">
            <a:solidFill>
              <a:schemeClr val="tx1"/>
            </a:solidFill>
          </a:endParaRPr>
        </a:p>
      </dsp:txBody>
      <dsp:txXfrm>
        <a:off x="2721254" y="2769151"/>
        <a:ext cx="3061411" cy="878458"/>
      </dsp:txXfrm>
    </dsp:sp>
    <dsp:sp modelId="{81AEB78B-F4EC-43F0-8721-9FC2D1FECC65}">
      <dsp:nvSpPr>
        <dsp:cNvPr id="0" name=""/>
        <dsp:cNvSpPr/>
      </dsp:nvSpPr>
      <dsp:spPr>
        <a:xfrm>
          <a:off x="2721254" y="3691532"/>
          <a:ext cx="3061411" cy="878458"/>
        </a:xfrm>
        <a:prstGeom prst="roundRect">
          <a:avLst/>
        </a:prstGeom>
        <a:solidFill>
          <a:schemeClr val="accent2">
            <a:hueOff val="7729367"/>
            <a:satOff val="-82653"/>
            <a:lumOff val="2156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ru-RU" sz="1600" kern="1200" dirty="0" smtClean="0">
              <a:solidFill>
                <a:schemeClr val="tx1"/>
              </a:solidFill>
            </a:rPr>
            <a:t>Третичная профилактика</a:t>
          </a:r>
          <a:endParaRPr lang="ru-RU" sz="1600" kern="1200" dirty="0">
            <a:solidFill>
              <a:schemeClr val="tx1"/>
            </a:solidFill>
          </a:endParaRPr>
        </a:p>
      </dsp:txBody>
      <dsp:txXfrm>
        <a:off x="2721254" y="3691532"/>
        <a:ext cx="3061411" cy="87845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CEEC5B-014D-45A9-8FC7-E8370795AA0A}">
      <dsp:nvSpPr>
        <dsp:cNvPr id="0" name=""/>
        <dsp:cNvSpPr/>
      </dsp:nvSpPr>
      <dsp:spPr>
        <a:xfrm>
          <a:off x="2299" y="133717"/>
          <a:ext cx="2241925" cy="460800"/>
        </a:xfrm>
        <a:prstGeom prst="rect">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u-RU" sz="1600" kern="1200" smtClean="0"/>
            <a:t>2020</a:t>
          </a:r>
          <a:endParaRPr lang="ru-RU" sz="1600" kern="1200" dirty="0"/>
        </a:p>
      </dsp:txBody>
      <dsp:txXfrm>
        <a:off x="2299" y="133717"/>
        <a:ext cx="2241925" cy="460800"/>
      </dsp:txXfrm>
    </dsp:sp>
    <dsp:sp modelId="{B78612CD-A23C-4101-AFD4-21784C9E6E42}">
      <dsp:nvSpPr>
        <dsp:cNvPr id="0" name=""/>
        <dsp:cNvSpPr/>
      </dsp:nvSpPr>
      <dsp:spPr>
        <a:xfrm>
          <a:off x="2299" y="594517"/>
          <a:ext cx="2241925" cy="4304160"/>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Семейная социограмма-29чл.</a:t>
          </a:r>
          <a:endParaRPr lang="ru-RU" sz="1600" kern="1200" dirty="0"/>
        </a:p>
        <a:p>
          <a:pPr marL="171450" lvl="1" indent="-171450" algn="l" defTabSz="711200">
            <a:lnSpc>
              <a:spcPct val="90000"/>
            </a:lnSpc>
            <a:spcBef>
              <a:spcPct val="0"/>
            </a:spcBef>
            <a:spcAft>
              <a:spcPct val="15000"/>
            </a:spcAft>
            <a:buChar char="••"/>
          </a:pPr>
          <a:r>
            <a:rPr lang="ru-RU" sz="1600" kern="1200" dirty="0" smtClean="0"/>
            <a:t>«Дерево» Пономаренко-27чл.</a:t>
          </a:r>
          <a:endParaRPr lang="ru-RU" sz="1600" kern="1200" dirty="0"/>
        </a:p>
        <a:p>
          <a:pPr marL="171450" lvl="1" indent="-171450" algn="l" defTabSz="711200">
            <a:lnSpc>
              <a:spcPct val="90000"/>
            </a:lnSpc>
            <a:spcBef>
              <a:spcPct val="0"/>
            </a:spcBef>
            <a:spcAft>
              <a:spcPct val="15000"/>
            </a:spcAft>
            <a:buChar char="••"/>
          </a:pPr>
          <a:r>
            <a:rPr lang="ru-RU" sz="1600" kern="1200" dirty="0" smtClean="0"/>
            <a:t>«Комфортность в семье»-9чл.</a:t>
          </a:r>
          <a:endParaRPr lang="ru-RU" sz="1600" kern="1200" dirty="0"/>
        </a:p>
        <a:p>
          <a:pPr marL="171450" lvl="1" indent="-171450" algn="l" defTabSz="711200">
            <a:lnSpc>
              <a:spcPct val="90000"/>
            </a:lnSpc>
            <a:spcBef>
              <a:spcPct val="0"/>
            </a:spcBef>
            <a:spcAft>
              <a:spcPct val="15000"/>
            </a:spcAft>
            <a:buChar char="••"/>
          </a:pPr>
          <a:r>
            <a:rPr lang="ru-RU" sz="1600" kern="1200" dirty="0" smtClean="0"/>
            <a:t>«Два домика»-8чл.</a:t>
          </a:r>
          <a:endParaRPr lang="ru-RU" sz="1600" kern="1200" dirty="0"/>
        </a:p>
        <a:p>
          <a:pPr marL="171450" lvl="1" indent="-171450" algn="l" defTabSz="711200">
            <a:lnSpc>
              <a:spcPct val="90000"/>
            </a:lnSpc>
            <a:spcBef>
              <a:spcPct val="0"/>
            </a:spcBef>
            <a:spcAft>
              <a:spcPct val="15000"/>
            </a:spcAft>
            <a:buChar char="••"/>
          </a:pPr>
          <a:r>
            <a:rPr lang="ru-RU" sz="1600" kern="1200" dirty="0" smtClean="0"/>
            <a:t>«Рисунок семьи»-30чл.</a:t>
          </a:r>
          <a:endParaRPr lang="ru-RU" sz="1600" kern="1200" dirty="0"/>
        </a:p>
        <a:p>
          <a:pPr marL="171450" lvl="1" indent="-171450" algn="l" defTabSz="711200">
            <a:lnSpc>
              <a:spcPct val="90000"/>
            </a:lnSpc>
            <a:spcBef>
              <a:spcPct val="0"/>
            </a:spcBef>
            <a:spcAft>
              <a:spcPct val="15000"/>
            </a:spcAft>
            <a:buChar char="••"/>
          </a:pPr>
          <a:r>
            <a:rPr lang="ru-RU" sz="1600" kern="1200" dirty="0" smtClean="0"/>
            <a:t>«Лесенка»ЦТО-12чл.</a:t>
          </a:r>
          <a:endParaRPr lang="ru-RU" sz="1600" kern="1200" dirty="0"/>
        </a:p>
        <a:p>
          <a:pPr marL="171450" lvl="1" indent="-171450" algn="l" defTabSz="711200">
            <a:lnSpc>
              <a:spcPct val="90000"/>
            </a:lnSpc>
            <a:spcBef>
              <a:spcPct val="0"/>
            </a:spcBef>
            <a:spcAft>
              <a:spcPct val="15000"/>
            </a:spcAft>
            <a:buChar char="••"/>
          </a:pPr>
          <a:r>
            <a:rPr lang="ru-RU" sz="1600" kern="1200" dirty="0" smtClean="0"/>
            <a:t>«Мера заботы»-6чл.</a:t>
          </a:r>
          <a:endParaRPr lang="ru-RU" sz="1600" kern="1200" dirty="0"/>
        </a:p>
        <a:p>
          <a:pPr marL="171450" lvl="1" indent="-171450" algn="l" defTabSz="711200">
            <a:lnSpc>
              <a:spcPct val="90000"/>
            </a:lnSpc>
            <a:spcBef>
              <a:spcPct val="0"/>
            </a:spcBef>
            <a:spcAft>
              <a:spcPct val="15000"/>
            </a:spcAft>
            <a:buChar char="••"/>
          </a:pPr>
          <a:r>
            <a:rPr lang="ru-RU" sz="1600" kern="1200" dirty="0" smtClean="0"/>
            <a:t>ДРОП-7чл.</a:t>
          </a:r>
          <a:endParaRPr lang="ru-RU" sz="1600" kern="1200" dirty="0"/>
        </a:p>
        <a:p>
          <a:pPr marL="171450" lvl="1" indent="-171450" algn="l" defTabSz="711200">
            <a:lnSpc>
              <a:spcPct val="90000"/>
            </a:lnSpc>
            <a:spcBef>
              <a:spcPct val="0"/>
            </a:spcBef>
            <a:spcAft>
              <a:spcPct val="15000"/>
            </a:spcAft>
            <a:buChar char="••"/>
          </a:pPr>
          <a:r>
            <a:rPr lang="ru-RU" sz="1600" kern="1200" dirty="0" smtClean="0"/>
            <a:t>«</a:t>
          </a:r>
          <a:r>
            <a:rPr lang="ru-RU" sz="1600" kern="1200" dirty="0" err="1" smtClean="0"/>
            <a:t>Люшера</a:t>
          </a:r>
          <a:r>
            <a:rPr lang="ru-RU" sz="1600" kern="1200" dirty="0" smtClean="0"/>
            <a:t>»-18чл.</a:t>
          </a:r>
          <a:endParaRPr lang="ru-RU" sz="1600" kern="1200" dirty="0"/>
        </a:p>
        <a:p>
          <a:pPr marL="171450" lvl="1" indent="-171450" algn="l" defTabSz="711200">
            <a:lnSpc>
              <a:spcPct val="90000"/>
            </a:lnSpc>
            <a:spcBef>
              <a:spcPct val="0"/>
            </a:spcBef>
            <a:spcAft>
              <a:spcPct val="15000"/>
            </a:spcAft>
            <a:buChar char="••"/>
          </a:pPr>
          <a:r>
            <a:rPr lang="ru-RU" sz="1600" kern="1200" dirty="0" smtClean="0"/>
            <a:t>Э.М.В.-6чл.</a:t>
          </a:r>
          <a:endParaRPr lang="ru-RU" sz="1600" kern="1200" dirty="0"/>
        </a:p>
        <a:p>
          <a:pPr marL="171450" lvl="1" indent="-171450" algn="l" defTabSz="711200">
            <a:lnSpc>
              <a:spcPct val="90000"/>
            </a:lnSpc>
            <a:spcBef>
              <a:spcPct val="0"/>
            </a:spcBef>
            <a:spcAft>
              <a:spcPct val="15000"/>
            </a:spcAft>
            <a:buChar char="••"/>
          </a:pPr>
          <a:endParaRPr lang="ru-RU" sz="1600" kern="1200" dirty="0">
            <a:solidFill>
              <a:schemeClr val="accent3">
                <a:lumMod val="75000"/>
              </a:schemeClr>
            </a:solidFill>
          </a:endParaRPr>
        </a:p>
      </dsp:txBody>
      <dsp:txXfrm>
        <a:off x="2299" y="594517"/>
        <a:ext cx="2241925" cy="4304160"/>
      </dsp:txXfrm>
    </dsp:sp>
    <dsp:sp modelId="{3B544AA8-9039-45AE-A1FD-FDDD20B4084B}">
      <dsp:nvSpPr>
        <dsp:cNvPr id="0" name=""/>
        <dsp:cNvSpPr/>
      </dsp:nvSpPr>
      <dsp:spPr>
        <a:xfrm>
          <a:off x="2558094" y="133717"/>
          <a:ext cx="2241925" cy="460800"/>
        </a:xfrm>
        <a:prstGeom prst="rect">
          <a:avLst/>
        </a:prstGeom>
        <a:solidFill>
          <a:schemeClr val="accent4">
            <a:hueOff val="2742807"/>
            <a:satOff val="3723"/>
            <a:lumOff val="6275"/>
            <a:alphaOff val="0"/>
          </a:schemeClr>
        </a:solidFill>
        <a:ln w="11429" cap="flat" cmpd="sng" algn="ctr">
          <a:solidFill>
            <a:schemeClr val="accent4">
              <a:hueOff val="2742807"/>
              <a:satOff val="3723"/>
              <a:lumOff val="6275"/>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u-RU" sz="1600" kern="1200" smtClean="0"/>
            <a:t>2021</a:t>
          </a:r>
          <a:endParaRPr lang="ru-RU" sz="1600" kern="1200" dirty="0"/>
        </a:p>
      </dsp:txBody>
      <dsp:txXfrm>
        <a:off x="2558094" y="133717"/>
        <a:ext cx="2241925" cy="460800"/>
      </dsp:txXfrm>
    </dsp:sp>
    <dsp:sp modelId="{9999F7C7-9245-4620-A5AE-264D6A2C8965}">
      <dsp:nvSpPr>
        <dsp:cNvPr id="0" name=""/>
        <dsp:cNvSpPr/>
      </dsp:nvSpPr>
      <dsp:spPr>
        <a:xfrm>
          <a:off x="2558094" y="594517"/>
          <a:ext cx="2241925" cy="4304160"/>
        </a:xfrm>
        <a:prstGeom prst="rect">
          <a:avLst/>
        </a:prstGeom>
        <a:solidFill>
          <a:schemeClr val="accent4">
            <a:tint val="40000"/>
            <a:alpha val="90000"/>
            <a:hueOff val="2811997"/>
            <a:satOff val="3644"/>
            <a:lumOff val="1451"/>
            <a:alphaOff val="0"/>
          </a:schemeClr>
        </a:solidFill>
        <a:ln w="11429" cap="flat" cmpd="sng" algn="ctr">
          <a:solidFill>
            <a:schemeClr val="accent4">
              <a:tint val="40000"/>
              <a:alpha val="90000"/>
              <a:hueOff val="2811997"/>
              <a:satOff val="3644"/>
              <a:lumOff val="145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Семейная социограмма-23чл.</a:t>
          </a:r>
          <a:endParaRPr lang="ru-RU" sz="1600" kern="1200" dirty="0">
            <a:solidFill>
              <a:schemeClr val="accent3">
                <a:lumMod val="75000"/>
              </a:schemeClr>
            </a:solidFill>
          </a:endParaRPr>
        </a:p>
        <a:p>
          <a:pPr marL="171450" lvl="1" indent="-171450" algn="l" defTabSz="711200">
            <a:lnSpc>
              <a:spcPct val="90000"/>
            </a:lnSpc>
            <a:spcBef>
              <a:spcPct val="0"/>
            </a:spcBef>
            <a:spcAft>
              <a:spcPct val="15000"/>
            </a:spcAft>
            <a:buChar char="••"/>
          </a:pPr>
          <a:r>
            <a:rPr lang="ru-RU" sz="1600" kern="1200" dirty="0" smtClean="0"/>
            <a:t>«Дерево» Пономаренко-27чл.</a:t>
          </a:r>
          <a:endParaRPr lang="ru-RU" sz="1600" kern="1200" dirty="0"/>
        </a:p>
        <a:p>
          <a:pPr marL="171450" lvl="1" indent="-171450" algn="l" defTabSz="711200">
            <a:lnSpc>
              <a:spcPct val="90000"/>
            </a:lnSpc>
            <a:spcBef>
              <a:spcPct val="0"/>
            </a:spcBef>
            <a:spcAft>
              <a:spcPct val="15000"/>
            </a:spcAft>
            <a:buChar char="••"/>
          </a:pPr>
          <a:r>
            <a:rPr lang="ru-RU" sz="1600" kern="1200" dirty="0" smtClean="0"/>
            <a:t>«Комфортность в семье»-15чл.</a:t>
          </a:r>
          <a:endParaRPr lang="ru-RU" sz="1600" kern="1200" dirty="0"/>
        </a:p>
        <a:p>
          <a:pPr marL="171450" lvl="1" indent="-171450" algn="l" defTabSz="711200">
            <a:lnSpc>
              <a:spcPct val="90000"/>
            </a:lnSpc>
            <a:spcBef>
              <a:spcPct val="0"/>
            </a:spcBef>
            <a:spcAft>
              <a:spcPct val="15000"/>
            </a:spcAft>
            <a:buChar char="••"/>
          </a:pPr>
          <a:r>
            <a:rPr lang="ru-RU" sz="1600" kern="1200" dirty="0" smtClean="0"/>
            <a:t>«Два домика»-8чл.</a:t>
          </a:r>
          <a:endParaRPr lang="ru-RU" sz="1600" kern="1200" dirty="0"/>
        </a:p>
        <a:p>
          <a:pPr marL="171450" lvl="1" indent="-171450" algn="l" defTabSz="711200">
            <a:lnSpc>
              <a:spcPct val="90000"/>
            </a:lnSpc>
            <a:spcBef>
              <a:spcPct val="0"/>
            </a:spcBef>
            <a:spcAft>
              <a:spcPct val="15000"/>
            </a:spcAft>
            <a:buChar char="••"/>
          </a:pPr>
          <a:r>
            <a:rPr lang="ru-RU" sz="1600" kern="1200" dirty="0" smtClean="0"/>
            <a:t>«Рисунок семьи»-28чл.</a:t>
          </a:r>
          <a:endParaRPr lang="ru-RU" sz="1600" kern="1200" dirty="0"/>
        </a:p>
        <a:p>
          <a:pPr marL="171450" lvl="1" indent="-171450" algn="l" defTabSz="711200">
            <a:lnSpc>
              <a:spcPct val="90000"/>
            </a:lnSpc>
            <a:spcBef>
              <a:spcPct val="0"/>
            </a:spcBef>
            <a:spcAft>
              <a:spcPct val="15000"/>
            </a:spcAft>
            <a:buChar char="••"/>
          </a:pPr>
          <a:r>
            <a:rPr lang="ru-RU" sz="1600" kern="1200" smtClean="0"/>
            <a:t>«Лесенка»ЦТО-12чл.</a:t>
          </a:r>
          <a:endParaRPr lang="ru-RU" sz="1600" kern="1200" dirty="0"/>
        </a:p>
        <a:p>
          <a:pPr marL="171450" lvl="1" indent="-171450" algn="l" defTabSz="711200">
            <a:lnSpc>
              <a:spcPct val="90000"/>
            </a:lnSpc>
            <a:spcBef>
              <a:spcPct val="0"/>
            </a:spcBef>
            <a:spcAft>
              <a:spcPct val="15000"/>
            </a:spcAft>
            <a:buChar char="••"/>
          </a:pPr>
          <a:r>
            <a:rPr lang="ru-RU" sz="1600" kern="1200" dirty="0" smtClean="0"/>
            <a:t>«Мера заботы»-3чл.</a:t>
          </a:r>
          <a:endParaRPr lang="ru-RU" sz="1600" kern="1200" dirty="0"/>
        </a:p>
        <a:p>
          <a:pPr marL="171450" lvl="1" indent="-171450" algn="l" defTabSz="711200">
            <a:lnSpc>
              <a:spcPct val="90000"/>
            </a:lnSpc>
            <a:spcBef>
              <a:spcPct val="0"/>
            </a:spcBef>
            <a:spcAft>
              <a:spcPct val="15000"/>
            </a:spcAft>
            <a:buChar char="••"/>
          </a:pPr>
          <a:r>
            <a:rPr lang="ru-RU" sz="1600" kern="1200" dirty="0" smtClean="0"/>
            <a:t>ДРОП-6чл.</a:t>
          </a:r>
          <a:endParaRPr lang="ru-RU" sz="1600" kern="1200" dirty="0"/>
        </a:p>
        <a:p>
          <a:pPr marL="171450" lvl="1" indent="-171450" algn="l" defTabSz="711200">
            <a:lnSpc>
              <a:spcPct val="90000"/>
            </a:lnSpc>
            <a:spcBef>
              <a:spcPct val="0"/>
            </a:spcBef>
            <a:spcAft>
              <a:spcPct val="15000"/>
            </a:spcAft>
            <a:buChar char="••"/>
          </a:pPr>
          <a:r>
            <a:rPr lang="ru-RU" sz="1600" kern="1200" dirty="0" smtClean="0"/>
            <a:t>«</a:t>
          </a:r>
          <a:r>
            <a:rPr lang="ru-RU" sz="1600" kern="1200" dirty="0" err="1" smtClean="0"/>
            <a:t>Люшера</a:t>
          </a:r>
          <a:r>
            <a:rPr lang="ru-RU" sz="1600" kern="1200" dirty="0" smtClean="0"/>
            <a:t>»-19чл.</a:t>
          </a:r>
          <a:endParaRPr lang="ru-RU" sz="1600" kern="1200" dirty="0"/>
        </a:p>
        <a:p>
          <a:pPr marL="171450" lvl="1" indent="-171450" algn="l" defTabSz="711200">
            <a:lnSpc>
              <a:spcPct val="90000"/>
            </a:lnSpc>
            <a:spcBef>
              <a:spcPct val="0"/>
            </a:spcBef>
            <a:spcAft>
              <a:spcPct val="15000"/>
            </a:spcAft>
            <a:buChar char="••"/>
          </a:pPr>
          <a:r>
            <a:rPr lang="ru-RU" sz="1600" kern="1200" dirty="0" smtClean="0"/>
            <a:t>Э.М.В.-10чл</a:t>
          </a:r>
          <a:endParaRPr lang="ru-RU" sz="1600" kern="1200" dirty="0"/>
        </a:p>
      </dsp:txBody>
      <dsp:txXfrm>
        <a:off x="2558094" y="594517"/>
        <a:ext cx="2241925" cy="4304160"/>
      </dsp:txXfrm>
    </dsp:sp>
    <dsp:sp modelId="{CDC4E722-5ECB-42EF-B4B3-B40F501BA32A}">
      <dsp:nvSpPr>
        <dsp:cNvPr id="0" name=""/>
        <dsp:cNvSpPr/>
      </dsp:nvSpPr>
      <dsp:spPr>
        <a:xfrm>
          <a:off x="5113889" y="133717"/>
          <a:ext cx="2241925" cy="460800"/>
        </a:xfrm>
        <a:prstGeom prst="rect">
          <a:avLst/>
        </a:prstGeom>
        <a:solidFill>
          <a:schemeClr val="accent4">
            <a:hueOff val="5485613"/>
            <a:satOff val="7445"/>
            <a:lumOff val="12549"/>
            <a:alphaOff val="0"/>
          </a:schemeClr>
        </a:solidFill>
        <a:ln w="11429" cap="flat" cmpd="sng" algn="ctr">
          <a:solidFill>
            <a:schemeClr val="accent4">
              <a:hueOff val="5485613"/>
              <a:satOff val="7445"/>
              <a:lumOff val="12549"/>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u-RU" sz="1600" kern="1200" smtClean="0"/>
            <a:t>2022</a:t>
          </a:r>
          <a:endParaRPr lang="ru-RU" sz="1600" kern="1200" dirty="0"/>
        </a:p>
      </dsp:txBody>
      <dsp:txXfrm>
        <a:off x="5113889" y="133717"/>
        <a:ext cx="2241925" cy="460800"/>
      </dsp:txXfrm>
    </dsp:sp>
    <dsp:sp modelId="{75C38AD0-1771-42B6-A45A-BCDE6D2853CF}">
      <dsp:nvSpPr>
        <dsp:cNvPr id="0" name=""/>
        <dsp:cNvSpPr/>
      </dsp:nvSpPr>
      <dsp:spPr>
        <a:xfrm>
          <a:off x="5113889" y="594517"/>
          <a:ext cx="2241925" cy="4304160"/>
        </a:xfrm>
        <a:prstGeom prst="rect">
          <a:avLst/>
        </a:prstGeom>
        <a:solidFill>
          <a:schemeClr val="accent4">
            <a:tint val="40000"/>
            <a:alpha val="90000"/>
            <a:hueOff val="5623994"/>
            <a:satOff val="7288"/>
            <a:lumOff val="2902"/>
            <a:alphaOff val="0"/>
          </a:schemeClr>
        </a:solidFill>
        <a:ln w="11429" cap="flat" cmpd="sng" algn="ctr">
          <a:solidFill>
            <a:schemeClr val="accent4">
              <a:tint val="40000"/>
              <a:alpha val="90000"/>
              <a:hueOff val="5623994"/>
              <a:satOff val="7288"/>
              <a:lumOff val="290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Семейная социограмма-20чл.</a:t>
          </a:r>
          <a:endParaRPr lang="ru-RU" sz="1600" kern="1200" dirty="0">
            <a:solidFill>
              <a:schemeClr val="accent3">
                <a:lumMod val="75000"/>
              </a:schemeClr>
            </a:solidFill>
          </a:endParaRPr>
        </a:p>
        <a:p>
          <a:pPr marL="171450" lvl="1" indent="-171450" algn="l" defTabSz="711200">
            <a:lnSpc>
              <a:spcPct val="90000"/>
            </a:lnSpc>
            <a:spcBef>
              <a:spcPct val="0"/>
            </a:spcBef>
            <a:spcAft>
              <a:spcPct val="15000"/>
            </a:spcAft>
            <a:buChar char="••"/>
          </a:pPr>
          <a:r>
            <a:rPr lang="ru-RU" sz="1600" kern="1200" dirty="0" smtClean="0"/>
            <a:t>«Дерево» Пономаренко-18чл.</a:t>
          </a:r>
          <a:endParaRPr lang="ru-RU" sz="1600" kern="1200" dirty="0"/>
        </a:p>
        <a:p>
          <a:pPr marL="171450" lvl="1" indent="-171450" algn="l" defTabSz="711200">
            <a:lnSpc>
              <a:spcPct val="90000"/>
            </a:lnSpc>
            <a:spcBef>
              <a:spcPct val="0"/>
            </a:spcBef>
            <a:spcAft>
              <a:spcPct val="15000"/>
            </a:spcAft>
            <a:buChar char="••"/>
          </a:pPr>
          <a:r>
            <a:rPr lang="ru-RU" sz="1600" kern="1200" dirty="0" smtClean="0"/>
            <a:t>«Комфортность в семье»-12чл.</a:t>
          </a:r>
          <a:endParaRPr lang="ru-RU" sz="1600" kern="1200" dirty="0"/>
        </a:p>
        <a:p>
          <a:pPr marL="171450" lvl="1" indent="-171450" algn="l" defTabSz="711200">
            <a:lnSpc>
              <a:spcPct val="90000"/>
            </a:lnSpc>
            <a:spcBef>
              <a:spcPct val="0"/>
            </a:spcBef>
            <a:spcAft>
              <a:spcPct val="15000"/>
            </a:spcAft>
            <a:buChar char="••"/>
          </a:pPr>
          <a:r>
            <a:rPr lang="ru-RU" sz="1600" kern="1200" dirty="0" smtClean="0"/>
            <a:t>«Два домика»-12чл.</a:t>
          </a:r>
          <a:endParaRPr lang="ru-RU" sz="1600" kern="1200" dirty="0"/>
        </a:p>
        <a:p>
          <a:pPr marL="171450" lvl="1" indent="-171450" algn="l" defTabSz="711200">
            <a:lnSpc>
              <a:spcPct val="90000"/>
            </a:lnSpc>
            <a:spcBef>
              <a:spcPct val="0"/>
            </a:spcBef>
            <a:spcAft>
              <a:spcPct val="15000"/>
            </a:spcAft>
            <a:buChar char="••"/>
          </a:pPr>
          <a:r>
            <a:rPr lang="ru-RU" sz="1600" kern="1200" dirty="0" smtClean="0"/>
            <a:t>«Рисунок семьи»-13чл.</a:t>
          </a:r>
          <a:endParaRPr lang="ru-RU" sz="1600" kern="1200" dirty="0"/>
        </a:p>
        <a:p>
          <a:pPr marL="171450" lvl="1" indent="-171450" algn="l" defTabSz="711200">
            <a:lnSpc>
              <a:spcPct val="90000"/>
            </a:lnSpc>
            <a:spcBef>
              <a:spcPct val="0"/>
            </a:spcBef>
            <a:spcAft>
              <a:spcPct val="15000"/>
            </a:spcAft>
            <a:buChar char="••"/>
          </a:pPr>
          <a:r>
            <a:rPr lang="ru-RU" sz="1600" kern="1200" dirty="0" smtClean="0"/>
            <a:t>«Лесенка»ЦТО-12чл.</a:t>
          </a:r>
          <a:endParaRPr lang="ru-RU" sz="1600" kern="1200" dirty="0"/>
        </a:p>
        <a:p>
          <a:pPr marL="171450" lvl="1" indent="-171450" algn="l" defTabSz="711200">
            <a:lnSpc>
              <a:spcPct val="90000"/>
            </a:lnSpc>
            <a:spcBef>
              <a:spcPct val="0"/>
            </a:spcBef>
            <a:spcAft>
              <a:spcPct val="15000"/>
            </a:spcAft>
            <a:buChar char="••"/>
          </a:pPr>
          <a:r>
            <a:rPr lang="ru-RU" sz="1600" kern="1200" dirty="0" smtClean="0"/>
            <a:t>«Мера заботы»-9чл.</a:t>
          </a:r>
          <a:endParaRPr lang="ru-RU" sz="1600" kern="1200" dirty="0"/>
        </a:p>
        <a:p>
          <a:pPr marL="171450" lvl="1" indent="-171450" algn="l" defTabSz="711200">
            <a:lnSpc>
              <a:spcPct val="90000"/>
            </a:lnSpc>
            <a:spcBef>
              <a:spcPct val="0"/>
            </a:spcBef>
            <a:spcAft>
              <a:spcPct val="15000"/>
            </a:spcAft>
            <a:buChar char="••"/>
          </a:pPr>
          <a:r>
            <a:rPr lang="ru-RU" sz="1600" kern="1200" dirty="0" smtClean="0"/>
            <a:t>ДРОП-11чл.</a:t>
          </a:r>
          <a:endParaRPr lang="ru-RU" sz="1600" kern="1200" dirty="0"/>
        </a:p>
        <a:p>
          <a:pPr marL="171450" lvl="1" indent="-171450" algn="l" defTabSz="711200">
            <a:lnSpc>
              <a:spcPct val="90000"/>
            </a:lnSpc>
            <a:spcBef>
              <a:spcPct val="0"/>
            </a:spcBef>
            <a:spcAft>
              <a:spcPct val="15000"/>
            </a:spcAft>
            <a:buChar char="••"/>
          </a:pPr>
          <a:r>
            <a:rPr lang="ru-RU" sz="1600" kern="1200" dirty="0" smtClean="0"/>
            <a:t>«</a:t>
          </a:r>
          <a:r>
            <a:rPr lang="ru-RU" sz="1600" kern="1200" dirty="0" err="1" smtClean="0"/>
            <a:t>Люшера</a:t>
          </a:r>
          <a:r>
            <a:rPr lang="ru-RU" sz="1600" kern="1200" dirty="0" smtClean="0"/>
            <a:t>»-12чл.</a:t>
          </a:r>
          <a:endParaRPr lang="ru-RU" sz="1600" kern="1200" dirty="0"/>
        </a:p>
        <a:p>
          <a:pPr marL="171450" lvl="1" indent="-171450" algn="l" defTabSz="711200">
            <a:lnSpc>
              <a:spcPct val="90000"/>
            </a:lnSpc>
            <a:spcBef>
              <a:spcPct val="0"/>
            </a:spcBef>
            <a:spcAft>
              <a:spcPct val="15000"/>
            </a:spcAft>
            <a:buChar char="••"/>
          </a:pPr>
          <a:r>
            <a:rPr lang="ru-RU" sz="1600" kern="1200" dirty="0" smtClean="0"/>
            <a:t>Э.М.В.-8чл</a:t>
          </a:r>
          <a:endParaRPr lang="ru-RU" sz="1600" kern="1200" dirty="0"/>
        </a:p>
      </dsp:txBody>
      <dsp:txXfrm>
        <a:off x="5113889" y="594517"/>
        <a:ext cx="2241925" cy="43041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1E7127-2DC3-44BA-9C8D-D081318634CC}">
      <dsp:nvSpPr>
        <dsp:cNvPr id="0" name=""/>
        <dsp:cNvSpPr/>
      </dsp:nvSpPr>
      <dsp:spPr>
        <a:xfrm>
          <a:off x="0" y="354681"/>
          <a:ext cx="8215369" cy="971164"/>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ct val="35000"/>
            </a:spcAft>
          </a:pPr>
          <a:r>
            <a:rPr lang="zh-CN" altLang="en-US" sz="1600" kern="1200" dirty="0">
              <a:solidFill>
                <a:schemeClr val="tx1"/>
              </a:solidFill>
              <a:latin typeface="+mn-lt"/>
            </a:rPr>
            <a:t>1. </a:t>
          </a:r>
          <a:r>
            <a:rPr lang="ru-RU" altLang="zh-CN" sz="1600" kern="1200" dirty="0" smtClean="0">
              <a:solidFill>
                <a:schemeClr val="tx1"/>
              </a:solidFill>
              <a:latin typeface="+mn-lt"/>
            </a:rPr>
            <a:t>Сбор информации о взаимоотношениях и сути конфликта в замещающей семье, в</a:t>
          </a:r>
          <a:r>
            <a:rPr lang="ru-RU" sz="1600" kern="1200" dirty="0" smtClean="0">
              <a:solidFill>
                <a:schemeClr val="tx1"/>
              </a:solidFill>
              <a:latin typeface="+mn-lt"/>
            </a:rPr>
            <a:t>ыезд в семью</a:t>
          </a:r>
          <a:endParaRPr lang="zh-CN" altLang="en-US" sz="1600" kern="1200" dirty="0">
            <a:solidFill>
              <a:schemeClr val="tx1"/>
            </a:solidFill>
            <a:latin typeface="+mn-lt"/>
          </a:endParaRPr>
        </a:p>
      </dsp:txBody>
      <dsp:txXfrm>
        <a:off x="0" y="354681"/>
        <a:ext cx="8215369" cy="971164"/>
      </dsp:txXfrm>
    </dsp:sp>
    <dsp:sp modelId="{5772D012-8AAA-423B-B81E-E86471A10177}">
      <dsp:nvSpPr>
        <dsp:cNvPr id="0" name=""/>
        <dsp:cNvSpPr/>
      </dsp:nvSpPr>
      <dsp:spPr>
        <a:xfrm>
          <a:off x="0" y="1590237"/>
          <a:ext cx="8215369" cy="1216800"/>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ru-RU" altLang="zh-CN" sz="1600" kern="1200" dirty="0" smtClean="0">
              <a:solidFill>
                <a:schemeClr val="tx1"/>
              </a:solidFill>
              <a:latin typeface="+mn-lt"/>
            </a:rPr>
            <a:t>2. </a:t>
          </a:r>
          <a:r>
            <a:rPr lang="zh-CN" altLang="en-US" sz="1600" kern="1200" dirty="0" smtClean="0">
              <a:solidFill>
                <a:schemeClr val="tx1"/>
              </a:solidFill>
              <a:latin typeface="+mn-lt"/>
            </a:rPr>
            <a:t> </a:t>
          </a:r>
          <a:r>
            <a:rPr lang="ru-RU" altLang="zh-CN" sz="1600" kern="1200" dirty="0" smtClean="0">
              <a:solidFill>
                <a:schemeClr val="tx1"/>
              </a:solidFill>
              <a:latin typeface="+mn-lt"/>
            </a:rPr>
            <a:t>Диагностика мотивации попечителя или опекуна  на восстановление семьи и оценка готовности и желания ребенка к контакту с </a:t>
          </a:r>
          <a:r>
            <a:rPr lang="ru-RU" altLang="zh-CN" sz="1600" kern="1200" dirty="0" smtClean="0">
              <a:solidFill>
                <a:schemeClr val="tx1"/>
              </a:solidFill>
              <a:latin typeface="+mn-lt"/>
            </a:rPr>
            <a:t>опекуном</a:t>
          </a:r>
          <a:endParaRPr lang="zh-CN" altLang="en-US" sz="1600" kern="1200" dirty="0">
            <a:solidFill>
              <a:schemeClr val="tx1"/>
            </a:solidFill>
            <a:latin typeface="+mn-lt"/>
          </a:endParaRPr>
        </a:p>
      </dsp:txBody>
      <dsp:txXfrm>
        <a:off x="0" y="1590237"/>
        <a:ext cx="8215369" cy="1216800"/>
      </dsp:txXfrm>
    </dsp:sp>
    <dsp:sp modelId="{84F40DC2-5B31-42C1-9C30-1A2F5F7D42E1}">
      <dsp:nvSpPr>
        <dsp:cNvPr id="0" name=""/>
        <dsp:cNvSpPr/>
      </dsp:nvSpPr>
      <dsp:spPr>
        <a:xfrm>
          <a:off x="0" y="3375892"/>
          <a:ext cx="8215369" cy="1216800"/>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zh-CN" altLang="en-US" sz="1600" kern="1200" dirty="0">
              <a:solidFill>
                <a:schemeClr val="tx1"/>
              </a:solidFill>
              <a:latin typeface="+mn-lt"/>
            </a:rPr>
            <a:t>3. </a:t>
          </a:r>
          <a:r>
            <a:rPr lang="ru-RU" altLang="zh-CN" sz="1600" kern="1200" dirty="0" smtClean="0">
              <a:solidFill>
                <a:schemeClr val="tx1"/>
              </a:solidFill>
              <a:latin typeface="+mn-lt"/>
            </a:rPr>
            <a:t>Подготовка ребенка  и опекуна к положительному контакту, при желании обеих сторон</a:t>
          </a:r>
          <a:endParaRPr lang="zh-CN" altLang="en-US" sz="1600" kern="1200" dirty="0">
            <a:solidFill>
              <a:schemeClr val="tx1"/>
            </a:solidFill>
            <a:latin typeface="+mn-lt"/>
          </a:endParaRPr>
        </a:p>
      </dsp:txBody>
      <dsp:txXfrm>
        <a:off x="0" y="3375892"/>
        <a:ext cx="8215369" cy="12168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4B845C-D221-4CAA-AF1B-FA64E058ECF6}">
      <dsp:nvSpPr>
        <dsp:cNvPr id="0" name=""/>
        <dsp:cNvSpPr/>
      </dsp:nvSpPr>
      <dsp:spPr>
        <a:xfrm>
          <a:off x="0" y="71515"/>
          <a:ext cx="8209154" cy="1354639"/>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ru-RU" altLang="zh-CN" sz="1600" kern="1200" dirty="0" smtClean="0">
              <a:solidFill>
                <a:schemeClr val="tx1"/>
              </a:solidFill>
              <a:latin typeface="+mn-lt"/>
            </a:rPr>
            <a:t>4</a:t>
          </a:r>
          <a:r>
            <a:rPr lang="zh-CN" altLang="en-US" sz="1600" kern="1200" dirty="0" smtClean="0">
              <a:solidFill>
                <a:schemeClr val="tx1"/>
              </a:solidFill>
              <a:latin typeface="+mn-lt"/>
            </a:rPr>
            <a:t>. </a:t>
          </a:r>
          <a:r>
            <a:rPr lang="ru-RU" altLang="zh-CN" sz="1600" kern="1200" dirty="0" smtClean="0">
              <a:solidFill>
                <a:schemeClr val="tx1"/>
              </a:solidFill>
              <a:latin typeface="+mn-lt"/>
            </a:rPr>
            <a:t>Организация д</a:t>
          </a:r>
          <a:r>
            <a:rPr lang="ru-RU" sz="1600" kern="1200" dirty="0" smtClean="0">
              <a:solidFill>
                <a:schemeClr val="tx1"/>
              </a:solidFill>
              <a:latin typeface="+mn-lt"/>
            </a:rPr>
            <a:t>иагностика замещающих родителей и ребенка, тестирование, выявление проблемы,  заключение диагностик и рекомендации.</a:t>
          </a:r>
          <a:endParaRPr lang="zh-CN" altLang="en-US" sz="1600" kern="1200" dirty="0">
            <a:solidFill>
              <a:schemeClr val="tx1"/>
            </a:solidFill>
            <a:latin typeface="+mn-lt"/>
          </a:endParaRPr>
        </a:p>
      </dsp:txBody>
      <dsp:txXfrm>
        <a:off x="0" y="71515"/>
        <a:ext cx="8209154" cy="1354639"/>
      </dsp:txXfrm>
    </dsp:sp>
    <dsp:sp modelId="{7F970B92-FA8D-4DA2-B999-8CE516F1506D}">
      <dsp:nvSpPr>
        <dsp:cNvPr id="0" name=""/>
        <dsp:cNvSpPr/>
      </dsp:nvSpPr>
      <dsp:spPr>
        <a:xfrm>
          <a:off x="0" y="1794622"/>
          <a:ext cx="8209154" cy="1216800"/>
        </a:xfrm>
        <a:prstGeom prst="roundRect">
          <a:avLst/>
        </a:prstGeom>
        <a:solidFill>
          <a:schemeClr val="accent2">
            <a:hueOff val="2576456"/>
            <a:satOff val="-27551"/>
            <a:lumOff val="719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ru-RU" altLang="zh-CN" sz="1600" kern="1200" dirty="0" smtClean="0">
              <a:solidFill>
                <a:schemeClr val="tx1"/>
              </a:solidFill>
              <a:latin typeface="+mn-lt"/>
            </a:rPr>
            <a:t>5</a:t>
          </a:r>
          <a:r>
            <a:rPr lang="zh-CN" altLang="en-US" sz="1600" kern="1200" dirty="0" smtClean="0">
              <a:solidFill>
                <a:schemeClr val="tx1"/>
              </a:solidFill>
              <a:latin typeface="+mn-lt"/>
            </a:rPr>
            <a:t>. </a:t>
          </a:r>
          <a:r>
            <a:rPr lang="ru-RU" altLang="zh-CN" sz="1600" kern="1200" dirty="0" smtClean="0">
              <a:solidFill>
                <a:schemeClr val="tx1"/>
              </a:solidFill>
              <a:latin typeface="+mn-lt"/>
            </a:rPr>
            <a:t>Анализ последствий встречи для ребенка и опекуна. попечителя</a:t>
          </a:r>
          <a:endParaRPr lang="zh-CN" altLang="en-US" sz="1600" kern="1200" dirty="0">
            <a:solidFill>
              <a:schemeClr val="tx1"/>
            </a:solidFill>
            <a:latin typeface="+mn-lt"/>
          </a:endParaRPr>
        </a:p>
      </dsp:txBody>
      <dsp:txXfrm>
        <a:off x="0" y="1794622"/>
        <a:ext cx="8209154" cy="1216800"/>
      </dsp:txXfrm>
    </dsp:sp>
    <dsp:sp modelId="{97F16190-67CE-433E-A77C-A4652489DF2C}">
      <dsp:nvSpPr>
        <dsp:cNvPr id="0" name=""/>
        <dsp:cNvSpPr/>
      </dsp:nvSpPr>
      <dsp:spPr>
        <a:xfrm>
          <a:off x="0" y="3198622"/>
          <a:ext cx="8209154" cy="1216800"/>
        </a:xfrm>
        <a:prstGeom prst="roundRect">
          <a:avLst/>
        </a:prstGeom>
        <a:solidFill>
          <a:schemeClr val="accent2">
            <a:hueOff val="5152912"/>
            <a:satOff val="-55102"/>
            <a:lumOff val="1437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altLang="zh-CN" sz="1600" kern="1200" dirty="0" smtClean="0">
              <a:solidFill>
                <a:schemeClr val="tx1"/>
              </a:solidFill>
              <a:latin typeface="+mn-lt"/>
            </a:rPr>
            <a:t>6</a:t>
          </a:r>
          <a:r>
            <a:rPr lang="zh-CN" altLang="en-US" sz="1600" kern="1200" dirty="0" smtClean="0">
              <a:solidFill>
                <a:schemeClr val="tx1"/>
              </a:solidFill>
              <a:latin typeface="+mn-lt"/>
            </a:rPr>
            <a:t>. </a:t>
          </a:r>
          <a:r>
            <a:rPr lang="ru-RU" sz="1600" kern="1200" dirty="0" smtClean="0">
              <a:solidFill>
                <a:schemeClr val="tx1"/>
              </a:solidFill>
              <a:latin typeface="+mn-lt"/>
            </a:rPr>
            <a:t>Взаимодействие с центром психолого-педагогической медицинской и социальной помощи. (ГБУ РО ЦППМ И СП) при чрезвычайной необходимости.</a:t>
          </a:r>
          <a:endParaRPr lang="zh-CN" altLang="en-US" sz="1600" kern="1200" dirty="0">
            <a:solidFill>
              <a:schemeClr val="tx1"/>
            </a:solidFill>
            <a:latin typeface="+mn-lt"/>
          </a:endParaRPr>
        </a:p>
      </dsp:txBody>
      <dsp:txXfrm>
        <a:off x="0" y="3198622"/>
        <a:ext cx="8209154" cy="1216800"/>
      </dsp:txXfrm>
    </dsp:sp>
    <dsp:sp modelId="{5357346A-1F0B-4EB0-A84B-492836ED6AB7}">
      <dsp:nvSpPr>
        <dsp:cNvPr id="0" name=""/>
        <dsp:cNvSpPr/>
      </dsp:nvSpPr>
      <dsp:spPr>
        <a:xfrm>
          <a:off x="0" y="4602622"/>
          <a:ext cx="8209154" cy="1216800"/>
        </a:xfrm>
        <a:prstGeom prst="roundRect">
          <a:avLst/>
        </a:prstGeom>
        <a:solidFill>
          <a:schemeClr val="accent2">
            <a:hueOff val="7729367"/>
            <a:satOff val="-82653"/>
            <a:lumOff val="2156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ru-RU" altLang="zh-CN" sz="1600" kern="1200" dirty="0" smtClean="0">
              <a:solidFill>
                <a:schemeClr val="tx1"/>
              </a:solidFill>
              <a:latin typeface="+mn-lt"/>
            </a:rPr>
            <a:t>7</a:t>
          </a:r>
          <a:r>
            <a:rPr lang="zh-CN" altLang="en-US" sz="1600" kern="1200" dirty="0" smtClean="0">
              <a:solidFill>
                <a:schemeClr val="tx1"/>
              </a:solidFill>
              <a:latin typeface="+mn-lt"/>
            </a:rPr>
            <a:t>. </a:t>
          </a:r>
          <a:r>
            <a:rPr lang="ru-RU" altLang="zh-CN" sz="1600" kern="1200" dirty="0" smtClean="0">
              <a:solidFill>
                <a:schemeClr val="tx1"/>
              </a:solidFill>
              <a:latin typeface="+mn-lt"/>
            </a:rPr>
            <a:t>Отслеживание дальнейшей судьбы ребенка в замещающей семье, оказание педагогической и психологической помощи.</a:t>
          </a:r>
          <a:endParaRPr lang="zh-CN" altLang="en-US" sz="1600" kern="1200" dirty="0">
            <a:solidFill>
              <a:schemeClr val="tx1"/>
            </a:solidFill>
            <a:latin typeface="+mn-lt"/>
          </a:endParaRPr>
        </a:p>
      </dsp:txBody>
      <dsp:txXfrm>
        <a:off x="0" y="4602622"/>
        <a:ext cx="8209154" cy="1216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23F10-08AE-4D42-AF17-D1A18EDCE6D9}" type="datetimeFigureOut">
              <a:rPr lang="ru-RU" smtClean="0"/>
              <a:pPr/>
              <a:t>26.10.2022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26138-AAEA-4705-970A-179533D45F26}" type="slidenum">
              <a:rPr lang="ru-RU" smtClean="0"/>
              <a:pPr/>
              <a:t>‹#›</a:t>
            </a:fld>
            <a:endParaRPr lang="ru-RU"/>
          </a:p>
        </p:txBody>
      </p:sp>
    </p:spTree>
    <p:extLst>
      <p:ext uri="{BB962C8B-B14F-4D97-AF65-F5344CB8AC3E}">
        <p14:creationId xmlns="" xmlns:p14="http://schemas.microsoft.com/office/powerpoint/2010/main" val="268830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Добрый день, уважаемые коллеги!</a:t>
            </a:r>
          </a:p>
          <a:p>
            <a:r>
              <a:rPr lang="ru-RU" sz="1200" kern="1200" dirty="0" smtClean="0">
                <a:solidFill>
                  <a:schemeClr val="tx1"/>
                </a:solidFill>
                <a:latin typeface="+mn-lt"/>
                <a:ea typeface="+mn-ea"/>
                <a:cs typeface="+mn-cs"/>
              </a:rPr>
              <a:t>Предупреждение вторичного сиротства является приоритетным направлением государственной политики в нашей стране. Сегодня я расскажу о работе </a:t>
            </a:r>
            <a:r>
              <a:rPr lang="ru-RU" sz="1200" kern="1200" dirty="0" err="1" smtClean="0">
                <a:solidFill>
                  <a:schemeClr val="tx1"/>
                </a:solidFill>
                <a:latin typeface="+mn-lt"/>
                <a:ea typeface="+mn-ea"/>
                <a:cs typeface="+mn-cs"/>
              </a:rPr>
              <a:t>психолого</a:t>
            </a:r>
            <a:r>
              <a:rPr lang="ru-RU" sz="1200" kern="1200" dirty="0" smtClean="0">
                <a:solidFill>
                  <a:schemeClr val="tx1"/>
                </a:solidFill>
                <a:latin typeface="+mn-lt"/>
                <a:ea typeface="+mn-ea"/>
                <a:cs typeface="+mn-cs"/>
              </a:rPr>
              <a:t> – педагогической службы подразделения семейного устройства и сопровождения семей на кризисном уровне в условиях </a:t>
            </a:r>
            <a:r>
              <a:rPr lang="ru-RU" sz="1200" kern="1200" dirty="0" err="1" smtClean="0">
                <a:solidFill>
                  <a:schemeClr val="tx1"/>
                </a:solidFill>
                <a:latin typeface="+mn-lt"/>
                <a:ea typeface="+mn-ea"/>
                <a:cs typeface="+mn-cs"/>
              </a:rPr>
              <a:t>Ёлкинского</a:t>
            </a:r>
            <a:r>
              <a:rPr lang="ru-RU" sz="1200" kern="1200" dirty="0" smtClean="0">
                <a:solidFill>
                  <a:schemeClr val="tx1"/>
                </a:solidFill>
                <a:latin typeface="+mn-lt"/>
                <a:ea typeface="+mn-ea"/>
                <a:cs typeface="+mn-cs"/>
              </a:rPr>
              <a:t> центра помощи детям, о  целях, задачах, направлениях, методах и формах и  результатах данной работы.</a:t>
            </a:r>
            <a:r>
              <a:rPr lang="ru-RU" sz="1200" b="1"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профилактике</a:t>
            </a:r>
            <a:r>
              <a:rPr lang="ru-RU" baseline="0" dirty="0" smtClean="0"/>
              <a:t> вторичного сиротства принимают участие не только специалисты центров, но и органы опеки и попечительства, учреждения здравоохранения, образования и социальные службы. Каждый из субъектов выполняет свою роль в этом нелегком деле, прикладывает все усилия для предотвращения вторичного сиротства, но так же каждый из них не может действовать без другого ,т.к. каждый из этих субъектов тесно связан. </a:t>
            </a:r>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Под профилактикой понимаются научно-обоснованные и своевременно</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предпринимаемые действия, направленные на предупреждение, устранение</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или нейтрализацию основных причин и условий, вызывающих социальные</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отклонения негативного характера; предотвращение возможных физических,</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психических и </a:t>
            </a:r>
            <a:r>
              <a:rPr lang="ru-RU" sz="1200" b="0" i="0" kern="1200" dirty="0" err="1" smtClean="0">
                <a:solidFill>
                  <a:schemeClr val="tx1"/>
                </a:solidFill>
                <a:latin typeface="+mn-lt"/>
                <a:ea typeface="+mn-ea"/>
                <a:cs typeface="+mn-cs"/>
              </a:rPr>
              <a:t>социокультурных</a:t>
            </a:r>
            <a:r>
              <a:rPr lang="ru-RU" sz="1200" b="0" i="0" kern="1200" dirty="0" smtClean="0">
                <a:solidFill>
                  <a:schemeClr val="tx1"/>
                </a:solidFill>
                <a:latin typeface="+mn-lt"/>
                <a:ea typeface="+mn-ea"/>
                <a:cs typeface="+mn-cs"/>
              </a:rPr>
              <a:t> девиаций у различных индивидов и</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социальных групп; сохранение, поддержание и защиту нормального уровня</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жизни и здоровья людей.</a:t>
            </a:r>
            <a:r>
              <a:rPr lang="ru-RU" dirty="0" smtClean="0"/>
              <a:t/>
            </a:r>
            <a:br>
              <a:rPr lang="ru-RU" dirty="0" smtClean="0"/>
            </a:br>
            <a:r>
              <a:rPr lang="ru-RU" sz="1200" b="0" i="0" kern="1200" dirty="0" smtClean="0">
                <a:solidFill>
                  <a:schemeClr val="tx1"/>
                </a:solidFill>
                <a:latin typeface="+mn-lt"/>
                <a:ea typeface="+mn-ea"/>
                <a:cs typeface="+mn-cs"/>
              </a:rPr>
              <a:t>В обобщенном виде профилактические мероприятия могут быть определены как нейтрализующие, компенсирующие, предупреждающие возникновение обстоятельств, ведущих к социальным отклонениям; устраняющие эти обстоятельства; мероприятия последующего контроля за проведенной профилактической работой. </a:t>
            </a:r>
            <a:r>
              <a:rPr lang="ru-RU" sz="1200" b="0" i="0" kern="1200" baseline="0" dirty="0" smtClean="0">
                <a:solidFill>
                  <a:schemeClr val="tx1"/>
                </a:solidFill>
                <a:latin typeface="+mn-lt"/>
                <a:ea typeface="+mn-ea"/>
                <a:cs typeface="+mn-cs"/>
              </a:rPr>
              <a:t> П</a:t>
            </a:r>
            <a:r>
              <a:rPr lang="ru-RU" sz="1200" b="0" i="0" kern="1200" dirty="0" smtClean="0">
                <a:solidFill>
                  <a:schemeClr val="tx1"/>
                </a:solidFill>
                <a:latin typeface="+mn-lt"/>
                <a:ea typeface="+mn-ea"/>
                <a:cs typeface="+mn-cs"/>
              </a:rPr>
              <a:t>рофилактика в</a:t>
            </a:r>
            <a:r>
              <a:rPr lang="ru-RU" sz="1200" b="0" i="0" kern="1200" baseline="0" dirty="0" smtClean="0">
                <a:solidFill>
                  <a:schemeClr val="tx1"/>
                </a:solidFill>
                <a:latin typeface="+mn-lt"/>
                <a:ea typeface="+mn-ea"/>
                <a:cs typeface="+mn-cs"/>
              </a:rPr>
              <a:t> нашей работе </a:t>
            </a:r>
            <a:r>
              <a:rPr lang="ru-RU" sz="1200" b="0" i="0" kern="1200" dirty="0" smtClean="0">
                <a:solidFill>
                  <a:schemeClr val="tx1"/>
                </a:solidFill>
                <a:latin typeface="+mn-lt"/>
                <a:ea typeface="+mn-ea"/>
                <a:cs typeface="+mn-cs"/>
              </a:rPr>
              <a:t> проводится в форме программы запланированных действий, направленных на достижение желаемого результата, предотвращение</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возможных проблем и наблюдение за последующим состоянием социального объекта. Вид профилактики могут быть </a:t>
            </a:r>
            <a:r>
              <a:rPr lang="ru-RU" sz="1200" b="0" i="0" kern="1200" dirty="0" err="1" smtClean="0">
                <a:solidFill>
                  <a:schemeClr val="tx1"/>
                </a:solidFill>
                <a:latin typeface="+mn-lt"/>
                <a:ea typeface="+mn-ea"/>
                <a:cs typeface="+mn-cs"/>
              </a:rPr>
              <a:t>категоризированы</a:t>
            </a:r>
            <a:r>
              <a:rPr lang="ru-RU" sz="1200" b="0" i="0" kern="1200" dirty="0" smtClean="0">
                <a:solidFill>
                  <a:schemeClr val="tx1"/>
                </a:solidFill>
                <a:latin typeface="+mn-lt"/>
                <a:ea typeface="+mn-ea"/>
                <a:cs typeface="+mn-cs"/>
              </a:rPr>
              <a:t> как первичная,</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вторичная и третичная профилактика.</a:t>
            </a:r>
            <a:r>
              <a:rPr lang="ru-RU" dirty="0" smtClean="0"/>
              <a:t> </a:t>
            </a:r>
            <a:br>
              <a:rPr lang="ru-RU" dirty="0" smtClean="0"/>
            </a:br>
            <a:r>
              <a:rPr lang="ru-RU" sz="1200" b="0" i="0" kern="1200" dirty="0" smtClean="0">
                <a:solidFill>
                  <a:schemeClr val="tx1"/>
                </a:solidFill>
                <a:latin typeface="+mn-lt"/>
                <a:ea typeface="+mn-ea"/>
                <a:cs typeface="+mn-cs"/>
              </a:rPr>
              <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Первичная профилактика вторичного сиротства подразумевает превентивное решение не возникших проблем. Она носит наиболее массовый характер и подразумевает проведение социальных и </a:t>
            </a:r>
            <a:r>
              <a:rPr lang="ru-RU" sz="1200" b="0" i="0" kern="1200" dirty="0" err="1" smtClean="0">
                <a:solidFill>
                  <a:schemeClr val="tx1"/>
                </a:solidFill>
                <a:latin typeface="+mn-lt"/>
                <a:ea typeface="+mn-ea"/>
                <a:cs typeface="+mn-cs"/>
              </a:rPr>
              <a:t>психолого</a:t>
            </a:r>
            <a:r>
              <a:rPr lang="ru-RU" sz="1200" b="0" i="0" kern="1200" dirty="0" smtClean="0">
                <a:solidFill>
                  <a:schemeClr val="tx1"/>
                </a:solidFill>
                <a:latin typeface="+mn-lt"/>
                <a:ea typeface="+mn-ea"/>
                <a:cs typeface="+mn-cs"/>
              </a:rPr>
              <a:t> педагогических мероприятий. Первичная профилактика  реализуется путем сопровождения замещающей семьи на всех этапах установления опеки и попечительства. Вторичная профилактика подразумевает организацию и </a:t>
            </a:r>
            <a:r>
              <a:rPr lang="ru-RU" sz="1200" b="0" i="0" kern="1200" dirty="0" err="1" smtClean="0">
                <a:solidFill>
                  <a:schemeClr val="tx1"/>
                </a:solidFill>
                <a:latin typeface="+mn-lt"/>
                <a:ea typeface="+mn-ea"/>
                <a:cs typeface="+mn-cs"/>
              </a:rPr>
              <a:t>проведениемероприятий</a:t>
            </a:r>
            <a:r>
              <a:rPr lang="ru-RU" sz="1200" b="0" i="0" kern="1200" dirty="0" smtClean="0">
                <a:solidFill>
                  <a:schemeClr val="tx1"/>
                </a:solidFill>
                <a:latin typeface="+mn-lt"/>
                <a:ea typeface="+mn-ea"/>
                <a:cs typeface="+mn-cs"/>
              </a:rPr>
              <a:t>, направленных на непосредственную адаптацию и реабилитацию приемных семей, в которых уже в явном виде возникают</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определенные предпосылки к возникновению проблем, другими словами,</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проблема находится в состоянии «зародыша»</a:t>
            </a:r>
            <a:r>
              <a:rPr lang="ru-RU" dirty="0" smtClean="0"/>
              <a:t> </a:t>
            </a:r>
            <a:r>
              <a:rPr lang="ru-RU" sz="1200" b="0" i="0" kern="1200" dirty="0" smtClean="0">
                <a:solidFill>
                  <a:schemeClr val="tx1"/>
                </a:solidFill>
                <a:latin typeface="+mn-lt"/>
                <a:ea typeface="+mn-ea"/>
                <a:cs typeface="+mn-cs"/>
              </a:rPr>
              <a:t>Третичная профилактика подразумевает организацию и проведение</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мероприятий, направленных на работу с приемными семьями, которые</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имеют выраженные проблемы, требующие обязательного вмешательства (в</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том числе социального, медицинского или психологического характера).</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Основной целью данной профилактики является обеспечение благоприятной для решения проблемы среды. Это подразумевает под собой организацию</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участия семей во </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всевозможных социальных мероприятиях, направленных на</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оздоровление отношений в семье, а также способствование</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самостоятельному развитию членов семьи.</a:t>
            </a:r>
            <a:r>
              <a:rPr lang="ru-RU" dirty="0" smtClean="0"/>
              <a:t> </a:t>
            </a:r>
            <a:br>
              <a:rPr lang="ru-RU" dirty="0" smtClean="0"/>
            </a:br>
            <a:r>
              <a:rPr lang="ru-RU" sz="1200" b="0" i="0" kern="1200" dirty="0" smtClean="0">
                <a:solidFill>
                  <a:schemeClr val="tx1"/>
                </a:solidFill>
                <a:latin typeface="+mn-lt"/>
                <a:ea typeface="+mn-ea"/>
                <a:cs typeface="+mn-cs"/>
              </a:rPr>
              <a:t>Подразделение сопровождения замещающих семей</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осуществляет технологию сопровождения</a:t>
            </a:r>
            <a:r>
              <a:rPr lang="ru-RU" sz="1200" b="0" i="0" kern="1200" baseline="0" dirty="0" smtClean="0">
                <a:solidFill>
                  <a:schemeClr val="tx1"/>
                </a:solidFill>
                <a:latin typeface="+mn-lt"/>
                <a:ea typeface="+mn-ea"/>
                <a:cs typeface="+mn-cs"/>
              </a:rPr>
              <a:t> с ц</a:t>
            </a:r>
            <a:r>
              <a:rPr lang="ru-RU" sz="1200" b="0" i="0" kern="1200" dirty="0" smtClean="0">
                <a:solidFill>
                  <a:schemeClr val="tx1"/>
                </a:solidFill>
                <a:latin typeface="+mn-lt"/>
                <a:ea typeface="+mn-ea"/>
                <a:cs typeface="+mn-cs"/>
              </a:rPr>
              <a:t>елью оказания квалифицированной и своевременной социально-психологической помощи гражданам, желающим принять ребенка на</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воспитание в семью и последующее психолого-педагогическое, социальное и</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правовое сопровождение замещающей семьи.</a:t>
            </a:r>
            <a:r>
              <a:rPr lang="ru-RU" dirty="0" smtClean="0"/>
              <a:t> </a:t>
            </a:r>
            <a:br>
              <a:rPr lang="ru-RU" dirty="0" smtClean="0"/>
            </a:br>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На базе </a:t>
            </a:r>
            <a:r>
              <a:rPr lang="ru-RU" dirty="0" err="1" smtClean="0"/>
              <a:t>Ёлкинского</a:t>
            </a:r>
            <a:r>
              <a:rPr lang="ru-RU" dirty="0" smtClean="0"/>
              <a:t> центра помощи детям профилактика вторичного сиротства проходит следующим образом:</a:t>
            </a:r>
          </a:p>
          <a:p>
            <a:r>
              <a:rPr lang="ru-RU" sz="1200" b="0" i="0" u="sng" kern="1200" dirty="0" smtClean="0">
                <a:solidFill>
                  <a:schemeClr val="tx1"/>
                </a:solidFill>
                <a:latin typeface="+mn-lt"/>
                <a:ea typeface="+mn-ea"/>
                <a:cs typeface="+mn-cs"/>
              </a:rPr>
              <a:t>Первичная профилактика:</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        Консультативная помощь специалистов центра: социальная, психологическая, юридическая.</a:t>
            </a:r>
          </a:p>
          <a:p>
            <a:r>
              <a:rPr lang="ru-RU" sz="1200" b="0" i="0" kern="1200" dirty="0" smtClean="0">
                <a:solidFill>
                  <a:schemeClr val="tx1"/>
                </a:solidFill>
                <a:latin typeface="+mn-lt"/>
                <a:ea typeface="+mn-ea"/>
                <a:cs typeface="+mn-cs"/>
              </a:rPr>
              <a:t>·        Выезд в семью группы специалистов подразделения для выяснения проблемы в семье с помощью беседы, тренингов и медиации.</a:t>
            </a:r>
          </a:p>
          <a:p>
            <a:r>
              <a:rPr lang="ru-RU" sz="1200" b="0" i="0" u="none" strike="noStrike" kern="1200" dirty="0" smtClean="0">
                <a:solidFill>
                  <a:schemeClr val="tx1"/>
                </a:solidFill>
                <a:latin typeface="+mn-lt"/>
                <a:ea typeface="+mn-ea"/>
                <a:cs typeface="+mn-cs"/>
              </a:rPr>
              <a:t> </a:t>
            </a:r>
            <a:endParaRPr lang="ru-RU" sz="1200" b="0" i="0" kern="1200" dirty="0" smtClean="0">
              <a:solidFill>
                <a:schemeClr val="tx1"/>
              </a:solidFill>
              <a:latin typeface="+mn-lt"/>
              <a:ea typeface="+mn-ea"/>
              <a:cs typeface="+mn-cs"/>
            </a:endParaRPr>
          </a:p>
          <a:p>
            <a:r>
              <a:rPr lang="ru-RU" sz="1200" b="0" i="0" u="sng" kern="1200" dirty="0" smtClean="0">
                <a:solidFill>
                  <a:schemeClr val="tx1"/>
                </a:solidFill>
                <a:latin typeface="+mn-lt"/>
                <a:ea typeface="+mn-ea"/>
                <a:cs typeface="+mn-cs"/>
              </a:rPr>
              <a:t>Вторичная профилактика </a:t>
            </a:r>
            <a:r>
              <a:rPr lang="ru-RU" sz="1200" b="0" i="0" kern="1200" baseline="0" dirty="0" smtClean="0">
                <a:solidFill>
                  <a:schemeClr val="tx1"/>
                </a:solidFill>
                <a:latin typeface="+mn-lt"/>
                <a:ea typeface="+mn-ea"/>
                <a:cs typeface="+mn-cs"/>
              </a:rPr>
              <a:t>при </a:t>
            </a:r>
            <a:r>
              <a:rPr lang="ru-RU" sz="1200" b="0" i="0" kern="1200" dirty="0" smtClean="0">
                <a:solidFill>
                  <a:schemeClr val="tx1"/>
                </a:solidFill>
                <a:latin typeface="+mn-lt"/>
                <a:ea typeface="+mn-ea"/>
                <a:cs typeface="+mn-cs"/>
              </a:rPr>
              <a:t>Кризисном уровне</a:t>
            </a:r>
            <a:r>
              <a:rPr lang="ru-RU" sz="1200" b="0" i="0" u="sng" kern="1200" baseline="0" dirty="0" smtClean="0">
                <a:solidFill>
                  <a:schemeClr val="tx1"/>
                </a:solidFill>
                <a:latin typeface="+mn-lt"/>
                <a:ea typeface="+mn-ea"/>
                <a:cs typeface="+mn-cs"/>
              </a:rPr>
              <a:t> осуществляется путем:</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        Диагностики родителей и ребенка (тестирование на выгорание родителей, детско-родительские отношения,  выявление проблемы,  заключение диагностик и рекомендации.</a:t>
            </a:r>
          </a:p>
          <a:p>
            <a:r>
              <a:rPr lang="ru-RU" sz="1200" b="0" i="0" kern="1200" dirty="0" smtClean="0">
                <a:solidFill>
                  <a:schemeClr val="tx1"/>
                </a:solidFill>
                <a:latin typeface="+mn-lt"/>
                <a:ea typeface="+mn-ea"/>
                <a:cs typeface="+mn-cs"/>
              </a:rPr>
              <a:t>·        Взаимодействия с центром психолого-педагогической медицинской и социальной помощи. (ГБУ РО ЦППМ И СП) при чрезвычайной необходимости).</a:t>
            </a:r>
          </a:p>
          <a:p>
            <a:r>
              <a:rPr lang="ru-RU" sz="1200" b="0" i="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sng" kern="1200" dirty="0" smtClean="0">
                <a:solidFill>
                  <a:schemeClr val="tx1"/>
                </a:solidFill>
                <a:latin typeface="+mn-lt"/>
                <a:ea typeface="+mn-ea"/>
                <a:cs typeface="+mn-cs"/>
              </a:rPr>
              <a:t>Третичная профилактика </a:t>
            </a:r>
            <a:r>
              <a:rPr lang="ru-RU" sz="1200" b="0" i="0" u="none" kern="1200" baseline="0" dirty="0" smtClean="0">
                <a:solidFill>
                  <a:schemeClr val="tx1"/>
                </a:solidFill>
                <a:latin typeface="+mn-lt"/>
                <a:ea typeface="+mn-ea"/>
                <a:cs typeface="+mn-cs"/>
              </a:rPr>
              <a:t>при </a:t>
            </a:r>
            <a:r>
              <a:rPr lang="ru-RU" sz="1200" b="0" i="0" kern="1200" dirty="0" smtClean="0">
                <a:solidFill>
                  <a:schemeClr val="tx1"/>
                </a:solidFill>
                <a:latin typeface="+mn-lt"/>
                <a:ea typeface="+mn-ea"/>
                <a:cs typeface="+mn-cs"/>
              </a:rPr>
              <a:t>Экстренном уровне </a:t>
            </a:r>
            <a:r>
              <a:rPr lang="ru-RU" sz="1200" b="0" i="0" u="sng" kern="1200" baseline="0" dirty="0" err="1" smtClean="0">
                <a:solidFill>
                  <a:schemeClr val="tx1"/>
                </a:solidFill>
                <a:latin typeface="+mn-lt"/>
                <a:ea typeface="+mn-ea"/>
                <a:cs typeface="+mn-cs"/>
              </a:rPr>
              <a:t>осуществляетя</a:t>
            </a:r>
            <a:r>
              <a:rPr lang="ru-RU" sz="1200" b="0" i="0" u="sng" kern="1200" baseline="0" dirty="0" smtClean="0">
                <a:solidFill>
                  <a:schemeClr val="tx1"/>
                </a:solidFill>
                <a:latin typeface="+mn-lt"/>
                <a:ea typeface="+mn-ea"/>
                <a:cs typeface="+mn-cs"/>
              </a:rPr>
              <a:t> следующим образом :</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        По соглашению замещающих родителей с органами опеки и попечительства и ЦПД, ребенка помещают  в центр.</a:t>
            </a:r>
          </a:p>
          <a:p>
            <a:r>
              <a:rPr lang="ru-RU" sz="1200" b="0" i="0" kern="1200" dirty="0" smtClean="0">
                <a:solidFill>
                  <a:schemeClr val="tx1"/>
                </a:solidFill>
                <a:latin typeface="+mn-lt"/>
                <a:ea typeface="+mn-ea"/>
                <a:cs typeface="+mn-cs"/>
              </a:rPr>
              <a:t>·        Провидится комплексные мероприятия специалистами подразделения.</a:t>
            </a:r>
          </a:p>
          <a:p>
            <a:r>
              <a:rPr lang="ru-RU" sz="1200" b="0" i="0" kern="1200" dirty="0" smtClean="0">
                <a:solidFill>
                  <a:schemeClr val="tx1"/>
                </a:solidFill>
                <a:latin typeface="+mn-lt"/>
                <a:ea typeface="+mn-ea"/>
                <a:cs typeface="+mn-cs"/>
              </a:rPr>
              <a:t>·        Социальный педагог</a:t>
            </a:r>
            <a:r>
              <a:rPr lang="ru-RU" sz="1200" b="0" i="0" kern="1200" baseline="0" dirty="0" smtClean="0">
                <a:solidFill>
                  <a:schemeClr val="tx1"/>
                </a:solidFill>
                <a:latin typeface="+mn-lt"/>
                <a:ea typeface="+mn-ea"/>
                <a:cs typeface="+mn-cs"/>
              </a:rPr>
              <a:t> составляет </a:t>
            </a:r>
            <a:r>
              <a:rPr lang="ru-RU" sz="1200" b="0" i="0" kern="1200" dirty="0" err="1" smtClean="0">
                <a:solidFill>
                  <a:schemeClr val="tx1"/>
                </a:solidFill>
                <a:latin typeface="+mn-lt"/>
                <a:ea typeface="+mn-ea"/>
                <a:cs typeface="+mn-cs"/>
              </a:rPr>
              <a:t>ИПРиЖ</a:t>
            </a:r>
            <a:r>
              <a:rPr lang="ru-RU" sz="1200" b="0" i="0" kern="1200" dirty="0" smtClean="0">
                <a:solidFill>
                  <a:schemeClr val="tx1"/>
                </a:solidFill>
                <a:latin typeface="+mn-lt"/>
                <a:ea typeface="+mn-ea"/>
                <a:cs typeface="+mn-cs"/>
              </a:rPr>
              <a:t> (Индивидуальный план реабилитации и жизнеустройства для  каждого ребенка).</a:t>
            </a:r>
          </a:p>
          <a:p>
            <a:r>
              <a:rPr lang="ru-RU" sz="1200" b="0" i="0" kern="1200" dirty="0" smtClean="0">
                <a:solidFill>
                  <a:schemeClr val="tx1"/>
                </a:solidFill>
                <a:latin typeface="+mn-lt"/>
                <a:ea typeface="+mn-ea"/>
                <a:cs typeface="+mn-cs"/>
              </a:rPr>
              <a:t>·        Психолог -  Индивидуальный план (Тесты, диагностики, беседы, тренинги).</a:t>
            </a:r>
          </a:p>
          <a:p>
            <a:r>
              <a:rPr lang="ru-RU" sz="1200" b="0" i="0" kern="1200" dirty="0" smtClean="0">
                <a:solidFill>
                  <a:schemeClr val="tx1"/>
                </a:solidFill>
                <a:latin typeface="+mn-lt"/>
                <a:ea typeface="+mn-ea"/>
                <a:cs typeface="+mn-cs"/>
              </a:rPr>
              <a:t>·        Медицинские работники</a:t>
            </a:r>
            <a:r>
              <a:rPr lang="ru-RU" sz="1200" b="0" i="0" kern="1200" baseline="0" dirty="0" smtClean="0">
                <a:solidFill>
                  <a:schemeClr val="tx1"/>
                </a:solidFill>
                <a:latin typeface="+mn-lt"/>
                <a:ea typeface="+mn-ea"/>
                <a:cs typeface="+mn-cs"/>
              </a:rPr>
              <a:t> проводят </a:t>
            </a:r>
            <a:r>
              <a:rPr lang="ru-RU" sz="1200" b="0" i="0" kern="1200" dirty="0" err="1" smtClean="0">
                <a:solidFill>
                  <a:schemeClr val="tx1"/>
                </a:solidFill>
                <a:latin typeface="+mn-lt"/>
                <a:ea typeface="+mn-ea"/>
                <a:cs typeface="+mn-cs"/>
              </a:rPr>
              <a:t>мед.обследования</a:t>
            </a:r>
            <a:r>
              <a:rPr lang="ru-RU" sz="1200" b="0" i="0" kern="1200" dirty="0" smtClean="0">
                <a:solidFill>
                  <a:schemeClr val="tx1"/>
                </a:solidFill>
                <a:latin typeface="+mn-lt"/>
                <a:ea typeface="+mn-ea"/>
                <a:cs typeface="+mn-cs"/>
              </a:rPr>
              <a:t> ребенка, профилактику вредных привычек.</a:t>
            </a:r>
          </a:p>
          <a:p>
            <a:r>
              <a:rPr lang="ru-RU" sz="1200" b="0" i="0" kern="1200" dirty="0" smtClean="0">
                <a:solidFill>
                  <a:schemeClr val="tx1"/>
                </a:solidFill>
                <a:latin typeface="+mn-lt"/>
                <a:ea typeface="+mn-ea"/>
                <a:cs typeface="+mn-cs"/>
              </a:rPr>
              <a:t>·        Юрист</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юридическую</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помощь в правах ребенка.</a:t>
            </a:r>
          </a:p>
          <a:p>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Содействие специалистов  сопровождения замещающих семей </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 вопросе выявления и профилактики рисков вторичного</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сиротства заключается в оказании педагогических, психологических и</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консультационных услуг.</a:t>
            </a:r>
            <a:r>
              <a:rPr lang="ru-RU" sz="1200" b="0" i="0" kern="1200" baseline="0" dirty="0" smtClean="0">
                <a:solidFill>
                  <a:schemeClr val="tx1"/>
                </a:solidFill>
                <a:latin typeface="+mn-lt"/>
                <a:ea typeface="+mn-ea"/>
                <a:cs typeface="+mn-cs"/>
              </a:rPr>
              <a:t> </a:t>
            </a:r>
            <a:r>
              <a:rPr lang="ru-RU" dirty="0" smtClean="0"/>
              <a:t>Психологи </a:t>
            </a:r>
            <a:r>
              <a:rPr lang="ru-RU" dirty="0" err="1" smtClean="0"/>
              <a:t>Ёлкинского</a:t>
            </a:r>
            <a:r>
              <a:rPr lang="ru-RU" baseline="0" dirty="0" smtClean="0"/>
              <a:t> центра помощи детям оказывают данные услуги, помимо этого проводятся диагностики и тесты, дают заключения и рекомендации кризисным семьям. Наша работа способствует предотвращению вторичного сиротства. </a:t>
            </a:r>
          </a:p>
          <a:p>
            <a:r>
              <a:rPr lang="ru-RU" baseline="0" dirty="0" smtClean="0"/>
              <a:t>Так в 2020 году были проведены диагностики : (НЕСКОЛЬКО ПРОЧЕСТЬ) которые вы можете просмотреть на слайде.</a:t>
            </a:r>
          </a:p>
        </p:txBody>
      </p:sp>
      <p:sp>
        <p:nvSpPr>
          <p:cNvPr id="4" name="Номер слайда 3"/>
          <p:cNvSpPr>
            <a:spLocks noGrp="1"/>
          </p:cNvSpPr>
          <p:nvPr>
            <p:ph type="sldNum" sz="quarter" idx="10"/>
          </p:nvPr>
        </p:nvSpPr>
        <p:spPr/>
        <p:txBody>
          <a:bodyPr/>
          <a:lstStyle/>
          <a:p>
            <a:fld id="{E1B26138-AAEA-4705-970A-179533D45F26}"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алгоритм входит несколько этапов: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altLang="zh-CN" dirty="0" smtClean="0"/>
              <a:t>Сбор информации о взаимоотношениях и сути конфликта в замещающей семье – включающий в себя б</a:t>
            </a:r>
            <a:r>
              <a:rPr lang="ru-RU" sz="1200" kern="1200" dirty="0" smtClean="0">
                <a:solidFill>
                  <a:schemeClr val="tx1"/>
                </a:solidFill>
                <a:latin typeface="+mn-lt"/>
                <a:ea typeface="+mn-ea"/>
                <a:cs typeface="+mn-cs"/>
              </a:rPr>
              <a:t>еседу с ребенком и опекуном, семейную </a:t>
            </a:r>
            <a:r>
              <a:rPr lang="ru-RU" sz="1200" kern="1200" dirty="0" err="1" smtClean="0">
                <a:solidFill>
                  <a:schemeClr val="tx1"/>
                </a:solidFill>
                <a:latin typeface="+mn-lt"/>
                <a:ea typeface="+mn-ea"/>
                <a:cs typeface="+mn-cs"/>
              </a:rPr>
              <a:t>социограмму</a:t>
            </a:r>
            <a:r>
              <a:rPr lang="ru-RU" sz="1200" kern="1200" baseline="0" dirty="0" smtClean="0">
                <a:solidFill>
                  <a:schemeClr val="tx1"/>
                </a:solidFill>
                <a:latin typeface="+mn-lt"/>
                <a:ea typeface="+mn-ea"/>
                <a:cs typeface="+mn-cs"/>
              </a:rPr>
              <a:t> (</a:t>
            </a:r>
            <a:r>
              <a:rPr lang="ru-RU" dirty="0" smtClean="0"/>
              <a:t>Основная </a:t>
            </a:r>
            <a:r>
              <a:rPr lang="ru-RU" b="1" dirty="0" smtClean="0"/>
              <a:t>задача данного этапа</a:t>
            </a:r>
            <a:r>
              <a:rPr lang="ru-RU" dirty="0" smtClean="0"/>
              <a:t> -  оптимизация эмоционального состояния родителя</a:t>
            </a:r>
            <a:r>
              <a:rPr lang="ru-RU" baseline="0" dirty="0" smtClean="0"/>
              <a:t> и ребенка</a:t>
            </a:r>
            <a:r>
              <a:rPr lang="ru-RU" dirty="0" smtClean="0"/>
              <a:t>, - психологическое принятие</a:t>
            </a:r>
            <a:r>
              <a:rPr lang="ru-RU" baseline="0" dirty="0" smtClean="0"/>
              <a:t> </a:t>
            </a:r>
            <a:r>
              <a:rPr lang="ru-RU" dirty="0" smtClean="0"/>
              <a:t>личностей родителя и ребенка,  что позволит пережить коррективный эмоциональный опыт, нормализующий состояние).</a:t>
            </a:r>
          </a:p>
          <a:p>
            <a:pPr marL="228600" indent="-228600">
              <a:buNone/>
            </a:pPr>
            <a:r>
              <a:rPr lang="ru-RU" altLang="zh-CN" sz="1200" kern="1200" dirty="0" smtClean="0">
                <a:solidFill>
                  <a:schemeClr val="tx1"/>
                </a:solidFill>
                <a:latin typeface="+mn-lt"/>
                <a:ea typeface="+mn-ea"/>
                <a:cs typeface="+mn-cs"/>
              </a:rPr>
              <a:t>2.</a:t>
            </a:r>
            <a:r>
              <a:rPr lang="ru-RU" altLang="zh-CN" dirty="0" smtClean="0"/>
              <a:t>Диагностика </a:t>
            </a:r>
            <a:r>
              <a:rPr lang="ru-RU" altLang="zh-CN" dirty="0" smtClean="0"/>
              <a:t>мотивации попечителя на восстановление семьи и оценка готовности и желания ребенка к контакту с опекуном </a:t>
            </a:r>
          </a:p>
          <a:p>
            <a:pPr marL="228600" indent="-228600">
              <a:buNone/>
            </a:pPr>
            <a:r>
              <a:rPr lang="ru-RU" altLang="zh-CN" b="1" dirty="0" smtClean="0"/>
              <a:t>Для родителя</a:t>
            </a:r>
            <a:r>
              <a:rPr lang="ru-RU" altLang="zh-CN" dirty="0" smtClean="0"/>
              <a:t>:</a:t>
            </a:r>
            <a:r>
              <a:rPr lang="ru-RU" altLang="zh-CN" baseline="0" dirty="0" smtClean="0"/>
              <a:t> </a:t>
            </a:r>
            <a:r>
              <a:rPr lang="ru-RU" altLang="zh-CN" dirty="0" smtClean="0"/>
              <a:t>(</a:t>
            </a:r>
            <a:r>
              <a:rPr lang="ru-RU" sz="1200" b="0" i="0" kern="1200" dirty="0" smtClean="0">
                <a:solidFill>
                  <a:schemeClr val="tx1"/>
                </a:solidFill>
                <a:latin typeface="+mn-lt"/>
                <a:ea typeface="+mn-ea"/>
                <a:cs typeface="+mn-cs"/>
              </a:rPr>
              <a:t> Анамнестический вопросник, т. е. сбор первичной информации, так называемый психологический анамнез;</a:t>
            </a:r>
            <a:endParaRPr lang="ru-RU" dirty="0" smtClean="0"/>
          </a:p>
          <a:p>
            <a:r>
              <a:rPr lang="ru-RU" sz="1200" b="0" i="0" kern="1200" dirty="0" err="1" smtClean="0">
                <a:solidFill>
                  <a:schemeClr val="tx1"/>
                </a:solidFill>
                <a:latin typeface="+mn-lt"/>
                <a:ea typeface="+mn-ea"/>
                <a:cs typeface="+mn-cs"/>
              </a:rPr>
              <a:t>Опросник</a:t>
            </a:r>
            <a:r>
              <a:rPr lang="ru-RU" sz="1200" b="0" i="0" kern="1200" dirty="0" smtClean="0">
                <a:solidFill>
                  <a:schemeClr val="tx1"/>
                </a:solidFill>
                <a:latin typeface="+mn-lt"/>
                <a:ea typeface="+mn-ea"/>
                <a:cs typeface="+mn-cs"/>
              </a:rPr>
              <a:t> родительских отношений А. Я. Варги, В. В. </a:t>
            </a:r>
            <a:r>
              <a:rPr lang="ru-RU" sz="1200" b="0" i="0" kern="1200" dirty="0" err="1" smtClean="0">
                <a:solidFill>
                  <a:schemeClr val="tx1"/>
                </a:solidFill>
                <a:latin typeface="+mn-lt"/>
                <a:ea typeface="+mn-ea"/>
                <a:cs typeface="+mn-cs"/>
              </a:rPr>
              <a:t>Столина</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a:t>
            </a:r>
            <a:r>
              <a:rPr lang="ru-RU" sz="1200" b="0" i="0" kern="1200" dirty="0" err="1" smtClean="0">
                <a:solidFill>
                  <a:schemeClr val="tx1"/>
                </a:solidFill>
                <a:latin typeface="+mn-lt"/>
                <a:ea typeface="+mn-ea"/>
                <a:cs typeface="+mn-cs"/>
              </a:rPr>
              <a:t>Тест-опросник</a:t>
            </a:r>
            <a:r>
              <a:rPr lang="ru-RU" sz="1200" b="0" i="0" kern="1200" dirty="0" smtClean="0">
                <a:solidFill>
                  <a:schemeClr val="tx1"/>
                </a:solidFill>
                <a:latin typeface="+mn-lt"/>
                <a:ea typeface="+mn-ea"/>
                <a:cs typeface="+mn-cs"/>
              </a:rPr>
              <a:t> родительского отношения (ОРО));</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Семейная </a:t>
            </a:r>
            <a:r>
              <a:rPr lang="ru-RU" sz="1200" b="0" i="0" kern="1200" dirty="0" err="1" smtClean="0">
                <a:solidFill>
                  <a:schemeClr val="tx1"/>
                </a:solidFill>
                <a:latin typeface="+mn-lt"/>
                <a:ea typeface="+mn-ea"/>
                <a:cs typeface="+mn-cs"/>
              </a:rPr>
              <a:t>социограмма</a:t>
            </a:r>
            <a:endParaRPr lang="ru-RU" sz="1200" b="0" i="0" kern="1200" dirty="0" smtClean="0">
              <a:solidFill>
                <a:schemeClr val="tx1"/>
              </a:solidFill>
              <a:latin typeface="+mn-lt"/>
              <a:ea typeface="+mn-ea"/>
              <a:cs typeface="+mn-cs"/>
            </a:endParaRPr>
          </a:p>
          <a:p>
            <a:r>
              <a:rPr lang="ru-RU" sz="1200" b="1" i="0" kern="1200" dirty="0" smtClean="0">
                <a:solidFill>
                  <a:schemeClr val="tx1"/>
                </a:solidFill>
                <a:latin typeface="+mn-lt"/>
                <a:ea typeface="+mn-ea"/>
                <a:cs typeface="+mn-cs"/>
              </a:rPr>
              <a:t>Для ребенка:</a:t>
            </a:r>
            <a:r>
              <a:rPr lang="ru-RU" sz="1200" b="1" i="0" kern="1200" baseline="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
            </a:r>
            <a:br>
              <a:rPr lang="ru-RU" sz="1200" b="1" i="1"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1) проективную методику </a:t>
            </a:r>
            <a:r>
              <a:rPr lang="ru-RU" sz="1200" b="0" i="1" kern="1200" dirty="0" smtClean="0">
                <a:solidFill>
                  <a:schemeClr val="tx1"/>
                </a:solidFill>
                <a:latin typeface="+mn-lt"/>
                <a:ea typeface="+mn-ea"/>
                <a:cs typeface="+mn-cs"/>
              </a:rPr>
              <a:t>«Рисунок семьи» </a:t>
            </a:r>
            <a:r>
              <a:rPr lang="ru-RU" sz="1200" b="0" i="0" kern="1200" dirty="0" smtClean="0">
                <a:solidFill>
                  <a:schemeClr val="tx1"/>
                </a:solidFill>
                <a:latin typeface="+mn-lt"/>
                <a:ea typeface="+mn-ea"/>
                <a:cs typeface="+mn-cs"/>
              </a:rPr>
              <a:t>и ее модификации и вариации. </a:t>
            </a:r>
            <a:endParaRPr lang="ru-RU" dirty="0" smtClean="0"/>
          </a:p>
          <a:p>
            <a:r>
              <a:rPr lang="ru-RU" sz="1200" b="0" i="0" kern="1200" dirty="0" smtClean="0">
                <a:solidFill>
                  <a:schemeClr val="tx1"/>
                </a:solidFill>
                <a:latin typeface="+mn-lt"/>
                <a:ea typeface="+mn-ea"/>
                <a:cs typeface="+mn-cs"/>
              </a:rPr>
              <a:t>2) различные варианты методики «Незавершенные предложения».</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3) </a:t>
            </a:r>
            <a:r>
              <a:rPr lang="ru-RU" sz="1200" kern="1200" dirty="0" err="1" smtClean="0">
                <a:solidFill>
                  <a:schemeClr val="tx1"/>
                </a:solidFill>
                <a:latin typeface="+mn-lt"/>
                <a:ea typeface="+mn-ea"/>
                <a:cs typeface="+mn-cs"/>
              </a:rPr>
              <a:t>Опросник</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«Комфортность в семье».</a:t>
            </a:r>
            <a:endParaRPr lang="ru-RU" dirty="0" smtClean="0"/>
          </a:p>
          <a:p>
            <a:r>
              <a:rPr lang="ru-RU" sz="1200" kern="1200" dirty="0" smtClean="0">
                <a:solidFill>
                  <a:schemeClr val="tx1"/>
                </a:solidFill>
                <a:latin typeface="+mn-lt"/>
                <a:ea typeface="+mn-ea"/>
                <a:cs typeface="+mn-cs"/>
              </a:rPr>
              <a:t>4) беседы, наблюдение</a:t>
            </a:r>
            <a:br>
              <a:rPr lang="ru-RU" sz="1200" kern="1200" dirty="0" smtClean="0">
                <a:solidFill>
                  <a:schemeClr val="tx1"/>
                </a:solidFill>
                <a:latin typeface="+mn-lt"/>
                <a:ea typeface="+mn-ea"/>
                <a:cs typeface="+mn-cs"/>
              </a:rPr>
            </a:br>
            <a:r>
              <a:rPr lang="zh-CN" altLang="en-US" dirty="0" smtClean="0"/>
              <a:t>3. </a:t>
            </a:r>
            <a:r>
              <a:rPr lang="ru-RU" altLang="zh-CN" dirty="0" smtClean="0"/>
              <a:t>Подготовка ребенка  и опекуна к контакту, при желании обеих сторон -  для ребенка </a:t>
            </a:r>
            <a:r>
              <a:rPr lang="ru-RU" sz="1200" kern="1200" dirty="0" smtClean="0">
                <a:solidFill>
                  <a:schemeClr val="tx1"/>
                </a:solidFill>
                <a:latin typeface="+mn-lt"/>
                <a:ea typeface="+mn-ea"/>
                <a:cs typeface="+mn-cs"/>
              </a:rPr>
              <a:t>психолога с ребенком, занятия, просмотр фотоальбомов;</a:t>
            </a:r>
            <a:r>
              <a:rPr lang="ru-RU" sz="1200" kern="1200" baseline="0" dirty="0" smtClean="0">
                <a:solidFill>
                  <a:schemeClr val="tx1"/>
                </a:solidFill>
                <a:latin typeface="+mn-lt"/>
                <a:ea typeface="+mn-ea"/>
                <a:cs typeface="+mn-cs"/>
              </a:rPr>
              <a:t> для родителя - </a:t>
            </a:r>
            <a:r>
              <a:rPr lang="ru-RU" sz="1200" kern="1200" dirty="0" smtClean="0">
                <a:solidFill>
                  <a:schemeClr val="tx1"/>
                </a:solidFill>
                <a:latin typeface="+mn-lt"/>
                <a:ea typeface="+mn-ea"/>
                <a:cs typeface="+mn-cs"/>
              </a:rPr>
              <a:t>собеседование с психологом, социальным педагогом.</a:t>
            </a:r>
            <a:endParaRPr lang="zh-CN" altLang="en-US" dirty="0" smtClean="0"/>
          </a:p>
          <a:p>
            <a:endParaRPr lang="zh-CN" alt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ru-RU"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ru-RU" dirty="0" smtClean="0"/>
          </a:p>
        </p:txBody>
      </p:sp>
      <p:sp>
        <p:nvSpPr>
          <p:cNvPr id="4" name="Номер слайда 3"/>
          <p:cNvSpPr>
            <a:spLocks noGrp="1"/>
          </p:cNvSpPr>
          <p:nvPr>
            <p:ph type="sldNum" sz="quarter" idx="10"/>
          </p:nvPr>
        </p:nvSpPr>
        <p:spPr/>
        <p:txBody>
          <a:bodyPr/>
          <a:lstStyle/>
          <a:p>
            <a:fld id="{C6C6DC3D-C717-495C-B489-C044A339A551}"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zh-CN" dirty="0" smtClean="0"/>
              <a:t>4</a:t>
            </a:r>
            <a:r>
              <a:rPr lang="zh-CN" altLang="en-US" dirty="0" smtClean="0"/>
              <a:t>. </a:t>
            </a:r>
            <a:r>
              <a:rPr lang="ru-RU" altLang="zh-CN" dirty="0" smtClean="0"/>
              <a:t>Организация встречи ребенка и опекуна в присутствии специалистов,</a:t>
            </a:r>
            <a:r>
              <a:rPr lang="ru-RU" altLang="zh-CN" baseline="0" dirty="0" smtClean="0"/>
              <a:t> слушание точки зрения с обеих сторон.</a:t>
            </a:r>
            <a:endParaRPr lang="ru-RU"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zh-CN" dirty="0" smtClean="0"/>
              <a:t>5</a:t>
            </a:r>
            <a:r>
              <a:rPr lang="zh-CN" altLang="en-US" dirty="0" smtClean="0"/>
              <a:t>. </a:t>
            </a:r>
            <a:r>
              <a:rPr lang="ru-RU" altLang="zh-CN" dirty="0" smtClean="0"/>
              <a:t>Анализ последствий встречи для ребенка и опекуна - </a:t>
            </a:r>
            <a:r>
              <a:rPr lang="ru-RU" altLang="zh-CN" sz="1200" kern="1200" dirty="0" smtClean="0">
                <a:solidFill>
                  <a:schemeClr val="tx1"/>
                </a:solidFill>
                <a:latin typeface="+mn-lt"/>
                <a:ea typeface="+mn-ea"/>
                <a:cs typeface="+mn-cs"/>
              </a:rPr>
              <a:t>р</a:t>
            </a:r>
            <a:r>
              <a:rPr lang="ru-RU" sz="1200" kern="1200" dirty="0" smtClean="0">
                <a:solidFill>
                  <a:schemeClr val="tx1"/>
                </a:solidFill>
                <a:latin typeface="+mn-lt"/>
                <a:ea typeface="+mn-ea"/>
                <a:cs typeface="+mn-cs"/>
              </a:rPr>
              <a:t>ефлексия прошлых отношений, </a:t>
            </a:r>
            <a:r>
              <a:rPr lang="ru-RU" sz="1200" kern="1200" dirty="0" err="1" smtClean="0">
                <a:solidFill>
                  <a:schemeClr val="tx1"/>
                </a:solidFill>
                <a:latin typeface="+mn-lt"/>
                <a:ea typeface="+mn-ea"/>
                <a:cs typeface="+mn-cs"/>
              </a:rPr>
              <a:t>безэмоциональное</a:t>
            </a:r>
            <a:r>
              <a:rPr lang="ru-RU" sz="1200" kern="1200" dirty="0" smtClean="0">
                <a:solidFill>
                  <a:schemeClr val="tx1"/>
                </a:solidFill>
                <a:latin typeface="+mn-lt"/>
                <a:ea typeface="+mn-ea"/>
                <a:cs typeface="+mn-cs"/>
              </a:rPr>
              <a:t> формулирование проблем обеими сторонами.</a:t>
            </a:r>
            <a:endParaRPr lang="zh-CN"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zh-CN" dirty="0" smtClean="0"/>
              <a:t>6</a:t>
            </a:r>
            <a:r>
              <a:rPr lang="zh-CN" altLang="en-US" dirty="0" smtClean="0"/>
              <a:t>. </a:t>
            </a:r>
            <a:r>
              <a:rPr lang="ru-RU" altLang="zh-CN" dirty="0" smtClean="0"/>
              <a:t>Участие в процессе работы по восстановлению детско-родительских отношений - </a:t>
            </a:r>
            <a:r>
              <a:rPr lang="ru-RU" sz="1200" kern="1200" dirty="0" smtClean="0">
                <a:solidFill>
                  <a:schemeClr val="tx1"/>
                </a:solidFill>
                <a:latin typeface="+mn-lt"/>
                <a:ea typeface="+mn-ea"/>
                <a:cs typeface="+mn-cs"/>
              </a:rPr>
              <a:t>Когда проблема обозначена, сфокусирована и участники осознали ее, переход к следующему этапу - </a:t>
            </a:r>
            <a:r>
              <a:rPr lang="ru-RU" sz="1200" i="1" u="sng" kern="1200" dirty="0" smtClean="0">
                <a:solidFill>
                  <a:schemeClr val="tx1"/>
                </a:solidFill>
                <a:latin typeface="+mn-lt"/>
                <a:ea typeface="+mn-ea"/>
                <a:cs typeface="+mn-cs"/>
              </a:rPr>
              <a:t>выдвижение и анализ вариантов решения</a:t>
            </a:r>
            <a:r>
              <a:rPr lang="ru-RU" sz="1200" u="sng"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tx1"/>
                </a:solidFill>
                <a:latin typeface="+mn-lt"/>
                <a:ea typeface="+mn-ea"/>
                <a:cs typeface="+mn-cs"/>
              </a:rPr>
              <a:t>Составление плана с учетом реальных конкретных условий ситуации</a:t>
            </a:r>
            <a:r>
              <a:rPr lang="ru-RU" sz="1200" kern="1200" dirty="0" smtClean="0">
                <a:solidFill>
                  <a:schemeClr val="tx1"/>
                </a:solidFill>
                <a:latin typeface="+mn-lt"/>
                <a:ea typeface="+mn-ea"/>
                <a:cs typeface="+mn-cs"/>
              </a:rPr>
              <a:t>. Помощь и поддержка семьи при разработке ими жизненной программы. </a:t>
            </a:r>
            <a:endParaRPr lang="ru-RU"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zh-CN" dirty="0" smtClean="0"/>
              <a:t>7</a:t>
            </a:r>
            <a:r>
              <a:rPr lang="zh-CN" altLang="en-US" dirty="0" smtClean="0"/>
              <a:t>. </a:t>
            </a:r>
            <a:r>
              <a:rPr lang="ru-RU" altLang="zh-CN" dirty="0" smtClean="0"/>
              <a:t>Отслеживание дальнейшей судьбы ребенка в замещающей семье, оказание педагогической и психологической </a:t>
            </a:r>
            <a:r>
              <a:rPr lang="ru-RU" altLang="zh-CN" dirty="0" smtClean="0"/>
              <a:t>помощи.</a:t>
            </a:r>
            <a:r>
              <a:rPr lang="ru-RU" altLang="zh-CN" baseline="0" dirty="0" smtClean="0"/>
              <a:t> </a:t>
            </a:r>
            <a:r>
              <a:rPr lang="ru-RU" sz="1200" i="1" kern="1200" dirty="0" smtClean="0">
                <a:solidFill>
                  <a:schemeClr val="tx1"/>
                </a:solidFill>
                <a:latin typeface="+mn-lt"/>
                <a:ea typeface="+mn-ea"/>
                <a:cs typeface="+mn-cs"/>
              </a:rPr>
              <a:t>Реализуются </a:t>
            </a:r>
            <a:r>
              <a:rPr lang="ru-RU" sz="1200" i="1" kern="1200" dirty="0" smtClean="0">
                <a:solidFill>
                  <a:schemeClr val="tx1"/>
                </a:solidFill>
                <a:latin typeface="+mn-lt"/>
                <a:ea typeface="+mn-ea"/>
                <a:cs typeface="+mn-cs"/>
              </a:rPr>
              <a:t>контрольные встречи для профилактики рецидива</a:t>
            </a:r>
            <a:r>
              <a:rPr lang="ru-RU" sz="1200" kern="1200" dirty="0" smtClean="0">
                <a:solidFill>
                  <a:schemeClr val="tx1"/>
                </a:solidFill>
                <a:latin typeface="+mn-lt"/>
                <a:ea typeface="+mn-ea"/>
                <a:cs typeface="+mn-cs"/>
              </a:rPr>
              <a:t>, т.к. с возвращением к привычному стилю жизни, к привычным взаимоотношениям с окружающими возможны возвраты к прошлому с периодическим ухудшением состояния, обострением проблематики детско-родительских отношений. По запросу проводятся консультации на которых оказывается психологическая </a:t>
            </a:r>
            <a:r>
              <a:rPr lang="ru-RU" sz="1200" kern="1200" dirty="0" smtClean="0">
                <a:solidFill>
                  <a:schemeClr val="tx1"/>
                </a:solidFill>
                <a:latin typeface="+mn-lt"/>
                <a:ea typeface="+mn-ea"/>
                <a:cs typeface="+mn-cs"/>
              </a:rPr>
              <a:t>поддержка всех </a:t>
            </a:r>
            <a:r>
              <a:rPr lang="ru-RU" sz="1200" kern="1200" dirty="0" smtClean="0">
                <a:solidFill>
                  <a:schemeClr val="tx1"/>
                </a:solidFill>
                <a:latin typeface="+mn-lt"/>
                <a:ea typeface="+mn-ea"/>
                <a:cs typeface="+mn-cs"/>
              </a:rPr>
              <a:t>членов семьи.</a:t>
            </a:r>
            <a:endParaRPr lang="zh-CN"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ru-RU" dirty="0"/>
          </a:p>
        </p:txBody>
      </p:sp>
      <p:sp>
        <p:nvSpPr>
          <p:cNvPr id="4" name="Номер слайда 3"/>
          <p:cNvSpPr>
            <a:spLocks noGrp="1"/>
          </p:cNvSpPr>
          <p:nvPr>
            <p:ph type="sldNum" sz="quarter" idx="10"/>
          </p:nvPr>
        </p:nvSpPr>
        <p:spPr/>
        <p:txBody>
          <a:bodyPr/>
          <a:lstStyle/>
          <a:p>
            <a:fld id="{C6C6DC3D-C717-495C-B489-C044A339A551}"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 Остановлюсь на двух примерах</a:t>
            </a:r>
            <a:r>
              <a:rPr lang="ru-RU" baseline="0" dirty="0" smtClean="0"/>
              <a:t> семьи Н и семьи С.</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Поставив</a:t>
            </a:r>
            <a:r>
              <a:rPr lang="ru-RU" baseline="0" dirty="0" smtClean="0"/>
              <a:t> верную</a:t>
            </a:r>
            <a:r>
              <a:rPr lang="ru-RU" dirty="0" smtClean="0"/>
              <a:t> </a:t>
            </a:r>
            <a:r>
              <a:rPr lang="ru-RU" b="1" dirty="0" smtClean="0"/>
              <a:t>задачу данного этапа</a:t>
            </a:r>
            <a:r>
              <a:rPr lang="ru-RU" dirty="0" smtClean="0"/>
              <a:t> -  оптимизация эмоционального состояния попечителя и девушки</a:t>
            </a:r>
            <a:r>
              <a:rPr lang="ru-RU" baseline="0" dirty="0" smtClean="0"/>
              <a:t> </a:t>
            </a:r>
            <a:r>
              <a:rPr lang="ru-RU" dirty="0" smtClean="0"/>
              <a:t> - психологическое принятие</a:t>
            </a:r>
            <a:r>
              <a:rPr lang="ru-RU" baseline="0" dirty="0" smtClean="0"/>
              <a:t> </a:t>
            </a:r>
            <a:r>
              <a:rPr lang="ru-RU" dirty="0" smtClean="0"/>
              <a:t>как личностей родителя и ребенка,  это позволило пережить коррективный эмоциональный опыт, нормализующий состояние).</a:t>
            </a:r>
          </a:p>
          <a:p>
            <a:r>
              <a:rPr lang="ru-RU" dirty="0" smtClean="0"/>
              <a:t>Сторонам на данном этапе необходимо</a:t>
            </a:r>
            <a:r>
              <a:rPr lang="ru-RU" baseline="0" dirty="0" smtClean="0"/>
              <a:t> было выговориться, задача наших специалистов при первых встречах – </a:t>
            </a:r>
            <a:r>
              <a:rPr lang="ru-RU" b="1" baseline="0" dirty="0" err="1" smtClean="0"/>
              <a:t>безоценочное</a:t>
            </a:r>
            <a:r>
              <a:rPr lang="ru-RU" b="1" baseline="0" dirty="0" smtClean="0"/>
              <a:t> слушание</a:t>
            </a:r>
            <a:r>
              <a:rPr lang="ru-RU" baseline="0" dirty="0" smtClean="0"/>
              <a:t>.</a:t>
            </a:r>
            <a:endParaRPr lang="ru-RU" dirty="0" smtClean="0"/>
          </a:p>
          <a:p>
            <a:r>
              <a:rPr lang="ru-RU" b="1" u="sng" dirty="0" smtClean="0"/>
              <a:t>В 1 семье – Н</a:t>
            </a:r>
            <a:r>
              <a:rPr lang="ru-RU" dirty="0" smtClean="0"/>
              <a:t>. со</a:t>
            </a:r>
            <a:r>
              <a:rPr lang="ru-RU" baseline="0" dirty="0" smtClean="0"/>
              <a:t> </a:t>
            </a:r>
            <a:r>
              <a:rPr lang="ru-RU" dirty="0" smtClean="0"/>
              <a:t> слов опекуна</a:t>
            </a:r>
            <a:r>
              <a:rPr lang="ru-RU" baseline="0" dirty="0" smtClean="0"/>
              <a:t> - </a:t>
            </a:r>
            <a:r>
              <a:rPr lang="ru-RU" dirty="0" smtClean="0"/>
              <a:t> отбилась от рук, интересуется</a:t>
            </a:r>
            <a:r>
              <a:rPr lang="ru-RU" baseline="0" dirty="0" smtClean="0"/>
              <a:t> противоположным полом, требует телефон, стала скрытной, лжет. Девочка в свою очередь жалуется на пренебрежение ее потребностями попечителем. Ей не нравится что мать слишком ее контролирует – может заходить на ее страницы в соц.сети.</a:t>
            </a:r>
          </a:p>
          <a:p>
            <a:r>
              <a:rPr lang="ru-RU" b="1" u="sng" baseline="0" dirty="0" smtClean="0"/>
              <a:t>Во </a:t>
            </a:r>
            <a:r>
              <a:rPr lang="ru-RU" b="1" u="sng" baseline="0" dirty="0" smtClean="0"/>
              <a:t>2 семье – С. </a:t>
            </a:r>
            <a:r>
              <a:rPr lang="ru-RU" baseline="0" dirty="0" smtClean="0"/>
              <a:t>подавлен, считает что  опекун не воспринимает его как личность, мальчик думает, что опекун с ним  обращается как с младенцем. Опекун рассказывает о том, что мальчик не инициативен. Любит пустое времяпрепровождение,  игнорирует ее просьбы и замечания.</a:t>
            </a:r>
          </a:p>
          <a:p>
            <a:r>
              <a:rPr lang="ru-RU" baseline="0" dirty="0" smtClean="0"/>
              <a:t>Первая  семья делится опытом воспитания кровного ребенка, во второй семье сравнивают опекаемого с более успешными детьми вокруг, на месте работы </a:t>
            </a:r>
            <a:r>
              <a:rPr lang="ru-RU" baseline="0" dirty="0" smtClean="0"/>
              <a:t>опекуна, так </a:t>
            </a:r>
            <a:r>
              <a:rPr lang="ru-RU" baseline="0" dirty="0" smtClean="0"/>
              <a:t>как кровных детей опекун не имеет.</a:t>
            </a:r>
            <a:endParaRPr lang="ru-RU" dirty="0"/>
          </a:p>
        </p:txBody>
      </p:sp>
      <p:sp>
        <p:nvSpPr>
          <p:cNvPr id="4" name="Номер слайда 3"/>
          <p:cNvSpPr>
            <a:spLocks noGrp="1"/>
          </p:cNvSpPr>
          <p:nvPr>
            <p:ph type="sldNum" sz="quarter" idx="10"/>
          </p:nvPr>
        </p:nvSpPr>
        <p:spPr/>
        <p:txBody>
          <a:bodyPr/>
          <a:lstStyle/>
          <a:p>
            <a:fld id="{C6C6DC3D-C717-495C-B489-C044A339A551}"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lgn="just"/>
            <a:r>
              <a:rPr lang="ru-RU" sz="1200" b="1" u="sng" dirty="0" smtClean="0"/>
              <a:t>СЕМЬЯ Н.</a:t>
            </a:r>
          </a:p>
          <a:p>
            <a:pPr lvl="0" algn="l"/>
            <a:r>
              <a:rPr lang="ru-RU" sz="1200" b="0" dirty="0" smtClean="0"/>
              <a:t>При сборе первичной информации виден тщательный контроль со стороны опекуна в отношении  базовых потребностей ребенка, забота о его здоровье и успеваемости.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dirty="0" smtClean="0">
                <a:latin typeface="Times New Roman" pitchFamily="18" charset="0"/>
                <a:cs typeface="Times New Roman" pitchFamily="18" charset="0"/>
              </a:rPr>
              <a:t>Основной причиной трудностей родитель называет непослушание,  наиболее часто используется определение «упрямство». </a:t>
            </a:r>
            <a:r>
              <a:rPr lang="ru-RU" sz="1200" b="0" dirty="0" smtClean="0"/>
              <a:t>Опекун </a:t>
            </a:r>
            <a:r>
              <a:rPr lang="ru-RU" sz="1200" b="0" dirty="0" smtClean="0"/>
              <a:t>говорит о склонности ребенка к лени и вранью. Мать навязывает ребенку почти во всем свою </a:t>
            </a:r>
            <a:r>
              <a:rPr lang="ru-RU" sz="1200" b="0" dirty="0" smtClean="0"/>
              <a:t>волю. В </a:t>
            </a:r>
            <a:r>
              <a:rPr lang="ru-RU" sz="1200" b="0" dirty="0" smtClean="0"/>
              <a:t>ходе диагностик выявлено– постоянное сравнивание успехов, успеваемости, достижений девочки с кровным ребенком, который погиб (чего добились, как учились, послушание в прошлом и т.д</a:t>
            </a:r>
            <a:r>
              <a:rPr lang="ru-RU" sz="1200" b="0" dirty="0" smtClean="0"/>
              <a:t>.).Из-за </a:t>
            </a:r>
            <a:r>
              <a:rPr lang="ru-RU" sz="1200" b="0" dirty="0" smtClean="0"/>
              <a:t>характерных особенностей родительской позиции при конфликтном типе взаимодействия на фоне снижения </a:t>
            </a:r>
            <a:r>
              <a:rPr lang="ru-RU" sz="1200" b="0" dirty="0" err="1" smtClean="0"/>
              <a:t>ресурсности</a:t>
            </a:r>
            <a:r>
              <a:rPr lang="ru-RU" sz="1200" b="0" dirty="0" smtClean="0"/>
              <a:t> опекуна по причине неоправданных ожиданий – проведены ряд бесед с родителем; в том числе: об особенностях приемных детей, о возрастных кризисах и подростковом возрасте; по алгоритму конструктивного выхода из конфликтной ситуации и т.д.</a:t>
            </a:r>
          </a:p>
          <a:p>
            <a:pPr lvl="0"/>
            <a:r>
              <a:rPr lang="ru-RU" sz="1200" b="0" dirty="0" smtClean="0"/>
              <a:t>Установлено</a:t>
            </a:r>
            <a:r>
              <a:rPr lang="ru-RU" sz="1200" b="0" baseline="0" dirty="0" smtClean="0"/>
              <a:t> в</a:t>
            </a:r>
            <a:r>
              <a:rPr lang="ru-RU" sz="1200" b="0" dirty="0" smtClean="0"/>
              <a:t>заимодействие с органами опеки ГОРОДСКОГО района, обсуждение возможных выходов из ситуации кризиса в данной семье.</a:t>
            </a:r>
          </a:p>
          <a:p>
            <a:pPr lvl="0" algn="l"/>
            <a:endParaRPr lang="ru-RU" sz="1200" b="0" dirty="0" smtClean="0"/>
          </a:p>
          <a:p>
            <a:pPr lvl="0" algn="l"/>
            <a:r>
              <a:rPr lang="ru-RU" sz="1200" b="1" u="sng" dirty="0" smtClean="0">
                <a:solidFill>
                  <a:srgbClr val="FF0000"/>
                </a:solidFill>
              </a:rPr>
              <a:t>СЕМЬЯ С.</a:t>
            </a:r>
            <a:endParaRPr lang="ru-RU" sz="1200" b="1" dirty="0" smtClean="0">
              <a:solidFill>
                <a:srgbClr val="FF0000"/>
              </a:solidFill>
            </a:endParaRPr>
          </a:p>
          <a:p>
            <a:pPr lvl="0"/>
            <a:r>
              <a:rPr lang="ru-RU" sz="1200" b="0" dirty="0" smtClean="0"/>
              <a:t>При сборе первичной информации виден чрезмерный контроль со стороны опекуна в отношении  базовых потребностей ребенка, заботы о его здоровье и успеваемости.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dirty="0" smtClean="0"/>
              <a:t>.  Опекун считает ребенка маленьким неудачником и относится к нему как к несмышленому существу. Интересы, увлечения, мысли и чувства ребенка кажутся взрослому человеку несерьезными, и он игнорирует их.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dirty="0" smtClean="0"/>
              <a:t>В ходе наблюдения и бесед – постоянное сравнивание успехов, успеваемости, достижений мальчика с успешными</a:t>
            </a:r>
            <a:r>
              <a:rPr lang="ru-RU" sz="1200" b="0" baseline="0" dirty="0" smtClean="0"/>
              <a:t> детьми знакомых, коллег.</a:t>
            </a:r>
            <a:r>
              <a:rPr lang="ru-RU" sz="1200" b="0" dirty="0" smtClean="0"/>
              <a:t> При этом имеет место неуверенность опекуна в своих методах воспитания. </a:t>
            </a:r>
            <a:endParaRPr lang="ru-RU" b="0" dirty="0" smtClean="0"/>
          </a:p>
          <a:p>
            <a:pPr lvl="0"/>
            <a:endParaRPr lang="ru-RU" sz="1200" b="0" dirty="0" smtClean="0"/>
          </a:p>
          <a:p>
            <a:pPr lvl="0"/>
            <a:r>
              <a:rPr lang="ru-RU" sz="1200" b="0" dirty="0" smtClean="0"/>
              <a:t/>
            </a:r>
            <a:br>
              <a:rPr lang="ru-RU" sz="1200" b="0" dirty="0" smtClean="0"/>
            </a:br>
            <a:endParaRPr lang="ru-RU"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0" dirty="0" smtClean="0"/>
          </a:p>
          <a:p>
            <a:pPr lvl="0"/>
            <a:endParaRPr lang="ru-RU" sz="1200" b="0" dirty="0" smtClean="0"/>
          </a:p>
          <a:p>
            <a:pPr lvl="0"/>
            <a:endParaRPr lang="ru-RU" sz="1200" b="0" dirty="0" smtClean="0"/>
          </a:p>
        </p:txBody>
      </p:sp>
      <p:sp>
        <p:nvSpPr>
          <p:cNvPr id="4" name="Номер слайда 3"/>
          <p:cNvSpPr>
            <a:spLocks noGrp="1"/>
          </p:cNvSpPr>
          <p:nvPr>
            <p:ph type="sldNum" sz="quarter" idx="10"/>
          </p:nvPr>
        </p:nvSpPr>
        <p:spPr/>
        <p:txBody>
          <a:bodyPr/>
          <a:lstStyle/>
          <a:p>
            <a:fld id="{C6C6DC3D-C717-495C-B489-C044A339A551}"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b="1" kern="1200" dirty="0" smtClean="0">
                <a:solidFill>
                  <a:schemeClr val="tx1"/>
                </a:solidFill>
                <a:latin typeface="+mn-lt"/>
                <a:ea typeface="+mn-ea"/>
                <a:cs typeface="+mn-cs"/>
              </a:rPr>
              <a:t>СЕМЬЯ Н.</a:t>
            </a:r>
          </a:p>
          <a:p>
            <a:r>
              <a:rPr lang="ru-RU" sz="1200" kern="1200" dirty="0" smtClean="0">
                <a:solidFill>
                  <a:schemeClr val="tx1"/>
                </a:solidFill>
                <a:latin typeface="+mn-lt"/>
                <a:ea typeface="+mn-ea"/>
                <a:cs typeface="+mn-cs"/>
              </a:rPr>
              <a:t>Н., изначально настроенная положительно по отношению к  опекуну, в ходе занятий и бесед осознала истинные причины конфликтов - страх за ее будущее у опекуна на фоне невозможности должного контроля из –за конфликта. Была разработана модель общения, основанная на полном информировании опекуна о жизни ребенка, о дальнейших планах после окончания 9 класса. </a:t>
            </a:r>
          </a:p>
          <a:p>
            <a:r>
              <a:rPr lang="ru-RU" sz="1200" b="1" kern="1200" dirty="0" smtClean="0">
                <a:solidFill>
                  <a:schemeClr val="tx1"/>
                </a:solidFill>
                <a:latin typeface="+mn-lt"/>
                <a:ea typeface="+mn-ea"/>
                <a:cs typeface="+mn-cs"/>
              </a:rPr>
              <a:t>СЕМЬЯ С. </a:t>
            </a:r>
          </a:p>
          <a:p>
            <a:r>
              <a:rPr lang="ru-RU" sz="1200" kern="1200" dirty="0" smtClean="0">
                <a:solidFill>
                  <a:schemeClr val="tx1"/>
                </a:solidFill>
                <a:latin typeface="+mn-lt"/>
                <a:ea typeface="+mn-ea"/>
                <a:cs typeface="+mn-cs"/>
              </a:rPr>
              <a:t>С. показал готовность к контактам с опекуном, но не был уверен, что опекун даст ему больше самостоятельности в действиях. После того, как с мальчиком были проведены занятия, беседы, консультации по выяснению истинных мотивов попечителя, С. с удовольствием согласился на дальнейшее общение с членами своей семьи.</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6C6DC3D-C717-495C-B489-C044A339A551}"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lvl="0"/>
            <a:r>
              <a:rPr lang="ru-RU" sz="1000" b="0" u="none" dirty="0" smtClean="0">
                <a:solidFill>
                  <a:srgbClr val="FF0000"/>
                </a:solidFill>
              </a:rPr>
              <a:t>На </a:t>
            </a:r>
            <a:r>
              <a:rPr lang="ru-RU" sz="1000" b="0" u="none" dirty="0" smtClean="0">
                <a:solidFill>
                  <a:srgbClr val="FF0000"/>
                </a:solidFill>
              </a:rPr>
              <a:t>данном этапе важно определить готовность опекуна/ попечителя к встрече с ребенком, и при недостаточной готовности – скорректировать выявленные сложности, в том</a:t>
            </a:r>
            <a:r>
              <a:rPr lang="ru-RU" sz="1000" b="0" u="none" baseline="0" dirty="0" smtClean="0">
                <a:solidFill>
                  <a:srgbClr val="FF0000"/>
                </a:solidFill>
              </a:rPr>
              <a:t> числе применяя некоторые техники медиации</a:t>
            </a:r>
            <a:r>
              <a:rPr lang="ru-RU" sz="1000" b="0" u="none" dirty="0" smtClean="0">
                <a:solidFill>
                  <a:srgbClr val="FF0000"/>
                </a:solidFill>
              </a:rPr>
              <a:t>. </a:t>
            </a:r>
          </a:p>
          <a:p>
            <a:pPr lvl="0" algn="just"/>
            <a:r>
              <a:rPr lang="ru-RU" sz="1000" b="0" dirty="0" smtClean="0"/>
              <a:t>            Обеспечение катарсиса, то есть </a:t>
            </a:r>
            <a:r>
              <a:rPr lang="ru-RU" sz="1000" b="0" u="none" dirty="0" smtClean="0"/>
              <a:t>освобождение от негативных переживаний путем их проговаривания, </a:t>
            </a:r>
            <a:r>
              <a:rPr lang="ru-RU" sz="1000" b="0" u="none" dirty="0" err="1" smtClean="0"/>
              <a:t>отреагирования</a:t>
            </a:r>
            <a:r>
              <a:rPr lang="ru-RU" sz="1000" b="0" u="none" dirty="0" smtClean="0"/>
              <a:t>.</a:t>
            </a:r>
            <a:r>
              <a:rPr lang="ru-RU" sz="1000" b="0" dirty="0" smtClean="0"/>
              <a:t> Проговаривание проблемы, снижение уровня эмоциональной напряженности, освободило когнитивные, интеллектуальные ресурсы,  </a:t>
            </a:r>
            <a:r>
              <a:rPr lang="ru-RU" sz="1000" b="0" dirty="0" smtClean="0"/>
              <a:t>опекуны сами начали </a:t>
            </a:r>
            <a:r>
              <a:rPr lang="ru-RU" sz="1000" b="0" dirty="0" smtClean="0"/>
              <a:t>лучше понимать свою проблему и возможные пути ее решения.</a:t>
            </a:r>
          </a:p>
          <a:p>
            <a:pPr lvl="0"/>
            <a:r>
              <a:rPr lang="ru-RU" sz="1000" b="0" u="sng" dirty="0" smtClean="0">
                <a:solidFill>
                  <a:srgbClr val="FF0000"/>
                </a:solidFill>
              </a:rPr>
              <a:t>СЕМЬЯ </a:t>
            </a:r>
            <a:r>
              <a:rPr lang="ru-RU" sz="1000" b="0" u="sng" dirty="0" smtClean="0">
                <a:solidFill>
                  <a:srgbClr val="FF0000"/>
                </a:solidFill>
              </a:rPr>
              <a:t>Н.</a:t>
            </a:r>
          </a:p>
          <a:p>
            <a:pPr lvl="0"/>
            <a:r>
              <a:rPr lang="ru-RU" sz="1200" b="0" dirty="0" smtClean="0">
                <a:latin typeface="Times New Roman" pitchFamily="18" charset="0"/>
                <a:cs typeface="Times New Roman" pitchFamily="18" charset="0"/>
              </a:rPr>
              <a:t>- Выезд в семью опекуна специалистов из структурного подразделения сопровождения замещающих семей для проведения собеседования. </a:t>
            </a:r>
          </a:p>
          <a:p>
            <a:pPr lvl="0"/>
            <a:r>
              <a:rPr lang="ru-RU" sz="1200" b="0" dirty="0" smtClean="0">
                <a:latin typeface="Times New Roman" pitchFamily="18" charset="0"/>
                <a:cs typeface="Times New Roman" pitchFamily="18" charset="0"/>
              </a:rPr>
              <a:t>Общение остальных специалистов с опекуном в дистанционном формате.</a:t>
            </a:r>
          </a:p>
          <a:p>
            <a:pPr lvl="0"/>
            <a:r>
              <a:rPr lang="ru-RU" sz="1200" b="0" dirty="0" smtClean="0">
                <a:latin typeface="Times New Roman" pitchFamily="18" charset="0"/>
                <a:cs typeface="Times New Roman" pitchFamily="18" charset="0"/>
              </a:rPr>
              <a:t>Приглашение </a:t>
            </a:r>
            <a:r>
              <a:rPr lang="ru-RU" sz="1200" b="0" dirty="0" smtClean="0">
                <a:latin typeface="Times New Roman" pitchFamily="18" charset="0"/>
                <a:cs typeface="Times New Roman" pitchFamily="18" charset="0"/>
              </a:rPr>
              <a:t>на День матери и НГ.</a:t>
            </a:r>
            <a:endParaRPr lang="ru-RU" b="0" dirty="0" smtClean="0"/>
          </a:p>
          <a:p>
            <a:pPr lvl="0"/>
            <a:r>
              <a:rPr lang="ru-RU" sz="900" b="0" u="sng" dirty="0" smtClean="0">
                <a:solidFill>
                  <a:srgbClr val="FF0000"/>
                </a:solidFill>
              </a:rPr>
              <a:t>СЕМЬЯ С.</a:t>
            </a:r>
            <a:endParaRPr lang="ru-RU" sz="900" b="0" dirty="0" smtClean="0">
              <a:solidFill>
                <a:srgbClr val="FF0000"/>
              </a:solidFill>
            </a:endParaRPr>
          </a:p>
          <a:p>
            <a:pPr lvl="0"/>
            <a:r>
              <a:rPr lang="ru-RU" sz="1200" b="0" dirty="0" smtClean="0">
                <a:latin typeface="Times New Roman" pitchFamily="18" charset="0"/>
                <a:cs typeface="Times New Roman" pitchFamily="18" charset="0"/>
              </a:rPr>
              <a:t>- Выезд в семью опекуна специалистов из структурного подразделения сопровождения замещающих семей для проведения собеседования. </a:t>
            </a:r>
          </a:p>
          <a:p>
            <a:pPr lvl="0"/>
            <a:r>
              <a:rPr lang="ru-RU" sz="1200" b="0" dirty="0" smtClean="0">
                <a:latin typeface="Times New Roman" pitchFamily="18" charset="0"/>
                <a:cs typeface="Times New Roman" pitchFamily="18" charset="0"/>
              </a:rPr>
              <a:t>Общение остальных специалистов с опекуном в дистанционном формате.</a:t>
            </a:r>
          </a:p>
          <a:p>
            <a:pPr lvl="0"/>
            <a:endParaRPr lang="ru-RU" sz="1200" b="0" dirty="0" smtClean="0">
              <a:latin typeface="Times New Roman" pitchFamily="18" charset="0"/>
              <a:cs typeface="Times New Roman" pitchFamily="18" charset="0"/>
            </a:endParaRPr>
          </a:p>
          <a:p>
            <a:endParaRPr lang="ru-RU" b="0" dirty="0"/>
          </a:p>
        </p:txBody>
      </p:sp>
      <p:sp>
        <p:nvSpPr>
          <p:cNvPr id="4" name="Номер слайда 3"/>
          <p:cNvSpPr>
            <a:spLocks noGrp="1"/>
          </p:cNvSpPr>
          <p:nvPr>
            <p:ph type="sldNum" sz="quarter" idx="10"/>
          </p:nvPr>
        </p:nvSpPr>
        <p:spPr/>
        <p:txBody>
          <a:bodyPr/>
          <a:lstStyle/>
          <a:p>
            <a:fld id="{C6C6DC3D-C717-495C-B489-C044A339A551}"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   Работа подразделения</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осуществляется в соответствии с нормативными документами федерального, регионального уровня и локальных актов учреждений. </a:t>
            </a:r>
          </a:p>
          <a:p>
            <a:r>
              <a:rPr lang="ru-RU" sz="1200" kern="1200" dirty="0" smtClean="0">
                <a:solidFill>
                  <a:schemeClr val="tx1"/>
                </a:solidFill>
                <a:effectLst/>
                <a:latin typeface="+mn-lt"/>
                <a:ea typeface="+mn-ea"/>
                <a:cs typeface="+mn-cs"/>
              </a:rPr>
              <a:t>   Одним из важных</a:t>
            </a:r>
            <a:r>
              <a:rPr lang="ru-RU" sz="1200" kern="1200" baseline="0" dirty="0" smtClean="0">
                <a:solidFill>
                  <a:schemeClr val="tx1"/>
                </a:solidFill>
                <a:effectLst/>
                <a:latin typeface="+mn-lt"/>
                <a:ea typeface="+mn-ea"/>
                <a:cs typeface="+mn-cs"/>
              </a:rPr>
              <a:t> документов является, в</a:t>
            </a:r>
            <a:r>
              <a:rPr lang="ru-RU" sz="1200" kern="1200" dirty="0" smtClean="0">
                <a:solidFill>
                  <a:schemeClr val="tx1"/>
                </a:solidFill>
                <a:latin typeface="+mn-lt"/>
                <a:ea typeface="+mn-ea"/>
                <a:cs typeface="+mn-cs"/>
              </a:rPr>
              <a:t> соответствии с Федеральным законом Российской Федерации от 30.11.2011 №351-ФЗ «О внесении изменений в статьи 127 и 146 Семейного кодекса Российской Федерации и статью 271 Гражданского процессуального кодекса Российской Федерации», </a:t>
            </a:r>
            <a:r>
              <a:rPr lang="ru-RU" sz="1200" b="0" u="none" kern="1200" dirty="0" smtClean="0">
                <a:solidFill>
                  <a:schemeClr val="tx1"/>
                </a:solidFill>
                <a:latin typeface="+mn-lt"/>
                <a:ea typeface="+mn-ea"/>
                <a:cs typeface="+mn-cs"/>
              </a:rPr>
              <a:t>с 1 сентября 2012 года </a:t>
            </a:r>
            <a:r>
              <a:rPr lang="ru-RU" sz="1200" kern="1200" dirty="0" smtClean="0">
                <a:solidFill>
                  <a:schemeClr val="tx1"/>
                </a:solidFill>
                <a:latin typeface="+mn-lt"/>
                <a:ea typeface="+mn-ea"/>
                <a:cs typeface="+mn-cs"/>
              </a:rPr>
              <a:t>на территории Российской Федерации требование </a:t>
            </a:r>
            <a:r>
              <a:rPr lang="ru-RU" sz="1200" b="0" kern="1200" dirty="0" smtClean="0">
                <a:solidFill>
                  <a:schemeClr val="tx1"/>
                </a:solidFill>
                <a:latin typeface="+mn-lt"/>
                <a:ea typeface="+mn-ea"/>
                <a:cs typeface="+mn-cs"/>
              </a:rPr>
              <a:t>обязательной подготовки лиц, </a:t>
            </a:r>
            <a:r>
              <a:rPr lang="ru-RU" sz="1200" kern="1200" dirty="0" smtClean="0">
                <a:solidFill>
                  <a:schemeClr val="tx1"/>
                </a:solidFill>
                <a:latin typeface="+mn-lt"/>
                <a:ea typeface="+mn-ea"/>
                <a:cs typeface="+mn-cs"/>
              </a:rPr>
              <a:t>желающих принять на воспитание в свою семью ребёнка, оставшегося без попечения родителей (усыновление, опека, попечительство, приёмная семья, патронатное воспитание</a:t>
            </a:r>
            <a:r>
              <a:rPr lang="ru-RU" sz="1200" b="0" kern="1200" dirty="0" smtClean="0">
                <a:solidFill>
                  <a:schemeClr val="tx1"/>
                </a:solidFill>
                <a:latin typeface="+mn-lt"/>
                <a:ea typeface="+mn-ea"/>
                <a:cs typeface="+mn-cs"/>
              </a:rPr>
              <a:t>) кроме близких родственников ребёнка </a:t>
            </a:r>
            <a:r>
              <a:rPr lang="ru-RU" sz="1200" kern="1200" dirty="0" smtClean="0">
                <a:solidFill>
                  <a:schemeClr val="tx1"/>
                </a:solidFill>
                <a:latin typeface="+mn-lt"/>
                <a:ea typeface="+mn-ea"/>
                <a:cs typeface="+mn-cs"/>
              </a:rPr>
              <a:t>либо усыновителей, которые являются или являлись усыновителями и в отношении которых усыновление не было отменено (для кандидатов в усыновители) и опекунов (попечителей, приемных родителей), которые являются или являлись опекунами (попечителями) детей и которые не были отстранены от исполнения возложенных на них обязанностей (для кандидатов в опекуны).</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1B26138-AAEA-4705-970A-179533D45F26}"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lvl="0"/>
            <a:r>
              <a:rPr lang="ru-RU" sz="1200" b="1" u="sng" dirty="0" smtClean="0">
                <a:solidFill>
                  <a:srgbClr val="FF0000"/>
                </a:solidFill>
                <a:latin typeface="+mn-lt"/>
                <a:cs typeface="Times New Roman" pitchFamily="18" charset="0"/>
              </a:rPr>
              <a:t>СЕМЬЯ Н.</a:t>
            </a:r>
          </a:p>
          <a:p>
            <a:pPr marL="0" marR="0" lvl="0" indent="0" algn="l" defTabSz="914400" rtl="0" eaLnBrk="1" fontAlgn="auto" latinLnBrk="0" hangingPunct="1">
              <a:lnSpc>
                <a:spcPct val="100000"/>
              </a:lnSpc>
              <a:spcBef>
                <a:spcPts val="0"/>
              </a:spcBef>
              <a:spcAft>
                <a:spcPts val="0"/>
              </a:spcAft>
              <a:buClrTx/>
              <a:buSzTx/>
              <a:buFontTx/>
              <a:buChar char="-"/>
              <a:tabLst/>
              <a:defRPr/>
            </a:pPr>
            <a:r>
              <a:rPr lang="ru-RU" sz="1200" b="0" i="1" dirty="0" smtClean="0">
                <a:latin typeface="+mn-lt"/>
                <a:cs typeface="Times New Roman" pitchFamily="18" charset="0"/>
              </a:rPr>
              <a:t>Формулирование </a:t>
            </a:r>
            <a:r>
              <a:rPr lang="ru-RU" sz="1200" b="0" i="1" dirty="0" smtClean="0">
                <a:latin typeface="+mn-lt"/>
                <a:cs typeface="Times New Roman" pitchFamily="18" charset="0"/>
              </a:rPr>
              <a:t>проблемы</a:t>
            </a:r>
            <a:r>
              <a:rPr lang="ru-RU" sz="1200" b="0" dirty="0" smtClean="0">
                <a:latin typeface="+mn-lt"/>
                <a:cs typeface="Times New Roman" pitchFamily="18" charset="0"/>
              </a:rPr>
              <a:t>: кризис подросткового возраста, авторитарность значительно выше нормы при низких значениях поощрений и удовлетворенности отношениями на фоне снижения </a:t>
            </a:r>
            <a:r>
              <a:rPr lang="ru-RU" sz="1200" b="0" dirty="0" err="1" smtClean="0">
                <a:latin typeface="+mn-lt"/>
                <a:cs typeface="Times New Roman" pitchFamily="18" charset="0"/>
              </a:rPr>
              <a:t>ресурсности</a:t>
            </a:r>
            <a:r>
              <a:rPr lang="ru-RU" sz="1200" b="0" dirty="0" smtClean="0">
                <a:latin typeface="+mn-lt"/>
                <a:cs typeface="Times New Roman" pitchFamily="18" charset="0"/>
              </a:rPr>
              <a:t> семьи и эмоционального </a:t>
            </a:r>
            <a:r>
              <a:rPr lang="ru-RU" sz="1200" b="0" i="0" dirty="0" smtClean="0">
                <a:solidFill>
                  <a:schemeClr val="tx1"/>
                </a:solidFill>
                <a:latin typeface="+mn-lt"/>
                <a:cs typeface="Times New Roman" pitchFamily="18" charset="0"/>
              </a:rPr>
              <a:t>выгорания опекуна из-за утраты кровного ребенка.</a:t>
            </a:r>
            <a:endParaRPr lang="ru-RU" dirty="0" smtClean="0"/>
          </a:p>
          <a:p>
            <a:pPr lvl="0">
              <a:buFontTx/>
              <a:buChar char="-"/>
            </a:pPr>
            <a:r>
              <a:rPr lang="ru-RU" sz="1200" b="0" i="1" dirty="0" smtClean="0">
                <a:latin typeface="+mn-lt"/>
                <a:cs typeface="Times New Roman" pitchFamily="18" charset="0"/>
              </a:rPr>
              <a:t>- </a:t>
            </a:r>
            <a:r>
              <a:rPr lang="ru-RU" sz="1200" b="0" i="1" dirty="0" smtClean="0">
                <a:latin typeface="+mn-lt"/>
                <a:cs typeface="Times New Roman" pitchFamily="18" charset="0"/>
              </a:rPr>
              <a:t>Выдвижение и анализ вариантов решения проблемы</a:t>
            </a:r>
            <a:r>
              <a:rPr lang="ru-RU" sz="1200" b="0" dirty="0" smtClean="0">
                <a:latin typeface="+mn-lt"/>
                <a:cs typeface="Times New Roman" pitchFamily="18" charset="0"/>
              </a:rPr>
              <a:t>.</a:t>
            </a:r>
          </a:p>
          <a:p>
            <a:pPr lvl="0" algn="just">
              <a:buFontTx/>
              <a:buChar char="-"/>
            </a:pPr>
            <a:r>
              <a:rPr lang="ru-RU" sz="1200" b="0" i="1" dirty="0" smtClean="0">
                <a:latin typeface="+mn-lt"/>
                <a:cs typeface="Times New Roman" pitchFamily="18" charset="0"/>
              </a:rPr>
              <a:t>Составление плана с учетом реальных конкретных условий ситуации</a:t>
            </a:r>
            <a:r>
              <a:rPr lang="ru-RU" sz="1200" b="0" dirty="0" smtClean="0">
                <a:latin typeface="+mn-lt"/>
                <a:cs typeface="Times New Roman" pitchFamily="18" charset="0"/>
              </a:rPr>
              <a:t>. </a:t>
            </a:r>
          </a:p>
          <a:p>
            <a:pPr lvl="0" algn="just">
              <a:buFontTx/>
              <a:buChar char="-"/>
            </a:pPr>
            <a:r>
              <a:rPr lang="ru-RU" sz="1200" b="0" dirty="0" smtClean="0">
                <a:latin typeface="Times New Roman" pitchFamily="18" charset="0"/>
                <a:cs typeface="Times New Roman" pitchFamily="18" charset="0"/>
              </a:rPr>
              <a:t>Составлен план, включающий в себя:</a:t>
            </a:r>
          </a:p>
          <a:p>
            <a:pPr lvl="0" algn="just">
              <a:buFontTx/>
              <a:buChar char="-"/>
            </a:pPr>
            <a:r>
              <a:rPr lang="ru-RU" sz="1200" b="0" dirty="0" smtClean="0">
                <a:latin typeface="Times New Roman" pitchFamily="18" charset="0"/>
                <a:cs typeface="Times New Roman" pitchFamily="18" charset="0"/>
              </a:rPr>
              <a:t>Проведение индивидуальных и групповых коррекционно-развивающих занятий с ребенком по результатам диагностики;</a:t>
            </a:r>
          </a:p>
          <a:p>
            <a:pPr lvl="0" algn="just">
              <a:buFontTx/>
              <a:buChar char="-"/>
            </a:pPr>
            <a:r>
              <a:rPr lang="ru-RU" sz="1200" b="0" dirty="0" smtClean="0">
                <a:latin typeface="Times New Roman" pitchFamily="18" charset="0"/>
                <a:cs typeface="Times New Roman" pitchFamily="18" charset="0"/>
              </a:rPr>
              <a:t>- Организация и проведение родительских часов с целью повышения педагогической компетентности родителя;</a:t>
            </a:r>
          </a:p>
          <a:p>
            <a:pPr lvl="0" algn="just"/>
            <a:r>
              <a:rPr lang="ru-RU" sz="1200" b="0" dirty="0" smtClean="0">
                <a:latin typeface="Times New Roman" pitchFamily="18" charset="0"/>
                <a:cs typeface="Times New Roman" pitchFamily="18" charset="0"/>
              </a:rPr>
              <a:t>- Содействие в профессиональной ориентации  несовершеннолетней, ее профессиональном обучении, трудоустройстве в каникулярное и свободное от учебных занятий время</a:t>
            </a:r>
          </a:p>
          <a:p>
            <a:pPr marL="0" marR="0" lvl="0" indent="0" algn="l" defTabSz="914400" rtl="0" eaLnBrk="1" fontAlgn="auto" latinLnBrk="0" hangingPunct="1">
              <a:lnSpc>
                <a:spcPct val="100000"/>
              </a:lnSpc>
              <a:spcBef>
                <a:spcPts val="0"/>
              </a:spcBef>
              <a:spcAft>
                <a:spcPct val="35000"/>
              </a:spcAft>
              <a:buClrTx/>
              <a:buSzTx/>
              <a:buFontTx/>
              <a:buNone/>
              <a:tabLst/>
              <a:defRPr/>
            </a:pPr>
            <a:r>
              <a:rPr lang="ru-RU" sz="1100" b="1" dirty="0" smtClean="0">
                <a:latin typeface="+mn-lt"/>
                <a:cs typeface="Times New Roman" pitchFamily="18" charset="0"/>
              </a:rPr>
              <a:t>-</a:t>
            </a:r>
            <a:r>
              <a:rPr lang="ru-RU" sz="1100" b="1" u="sng" dirty="0" smtClean="0">
                <a:solidFill>
                  <a:srgbClr val="FF0000"/>
                </a:solidFill>
                <a:latin typeface="+mn-lt"/>
                <a:cs typeface="Times New Roman" pitchFamily="18" charset="0"/>
              </a:rPr>
              <a:t>СЕМЬЯ С.</a:t>
            </a:r>
          </a:p>
          <a:p>
            <a:pPr lvl="0" algn="l">
              <a:lnSpc>
                <a:spcPct val="100000"/>
              </a:lnSpc>
              <a:spcAft>
                <a:spcPct val="35000"/>
              </a:spcAft>
            </a:pPr>
            <a:r>
              <a:rPr lang="ru-RU" sz="1100" b="0" dirty="0" smtClean="0">
                <a:latin typeface="+mn-lt"/>
                <a:cs typeface="Times New Roman" pitchFamily="18" charset="0"/>
              </a:rPr>
              <a:t> </a:t>
            </a:r>
            <a:r>
              <a:rPr lang="ru-RU" sz="1200" b="0" i="1" dirty="0" smtClean="0">
                <a:latin typeface="Times New Roman" pitchFamily="18" charset="0"/>
                <a:cs typeface="Times New Roman" pitchFamily="18" charset="0"/>
              </a:rPr>
              <a:t>Формулирование проблемы</a:t>
            </a:r>
            <a:r>
              <a:rPr lang="ru-RU" sz="1200" b="0" dirty="0" smtClean="0">
                <a:latin typeface="Times New Roman" pitchFamily="18" charset="0"/>
                <a:cs typeface="Times New Roman" pitchFamily="18" charset="0"/>
              </a:rPr>
              <a:t>: кризис адаптационного периода, постоянное сравнивание успехов, успеваемости, достижений мальчика с успешными детьми знакомых, коллег. Конфликт из-за большой разницы в возрасте, характерных особенностей родительской позиции при тесном типе взаимодействия.. </a:t>
            </a:r>
          </a:p>
          <a:p>
            <a:pPr lvl="0" algn="l">
              <a:lnSpc>
                <a:spcPct val="100000"/>
              </a:lnSpc>
              <a:spcAft>
                <a:spcPct val="35000"/>
              </a:spcAft>
            </a:pPr>
            <a:r>
              <a:rPr lang="ru-RU" sz="1200" b="0" i="0" dirty="0" smtClean="0">
                <a:latin typeface="Times New Roman" pitchFamily="18" charset="0"/>
                <a:cs typeface="Times New Roman" pitchFamily="18" charset="0"/>
              </a:rPr>
              <a:t>- Выдвижение и анализ вариантов решения проблемы.</a:t>
            </a:r>
          </a:p>
          <a:p>
            <a:pPr lvl="0" algn="just"/>
            <a:r>
              <a:rPr lang="ru-RU" sz="1200" b="0" dirty="0" smtClean="0">
                <a:latin typeface="Times New Roman" pitchFamily="18" charset="0"/>
                <a:cs typeface="Times New Roman" pitchFamily="18" charset="0"/>
              </a:rPr>
              <a:t>Составлен план, включающий в себя:</a:t>
            </a:r>
          </a:p>
          <a:p>
            <a:pPr lvl="0" algn="just">
              <a:buFontTx/>
              <a:buChar char="-"/>
            </a:pPr>
            <a:r>
              <a:rPr lang="ru-RU" sz="1200" b="0" dirty="0" smtClean="0">
                <a:latin typeface="Times New Roman" pitchFamily="18" charset="0"/>
                <a:cs typeface="Times New Roman" pitchFamily="18" charset="0"/>
              </a:rPr>
              <a:t>Проведение индивидуальных и групповых коррекционно-развивающих занятий с ребенком по результатам диагностики;</a:t>
            </a:r>
          </a:p>
          <a:p>
            <a:pPr lvl="0" algn="just">
              <a:buFontTx/>
              <a:buChar char="-"/>
            </a:pPr>
            <a:r>
              <a:rPr lang="ru-RU" sz="1200" b="0" dirty="0" smtClean="0">
                <a:latin typeface="Times New Roman" pitchFamily="18" charset="0"/>
                <a:cs typeface="Times New Roman" pitchFamily="18" charset="0"/>
              </a:rPr>
              <a:t>- Профилактические беседы с родителями вопросам родительской  ответственности и организации адекватного контроля над ребенком</a:t>
            </a:r>
          </a:p>
          <a:p>
            <a:pPr lvl="0" algn="just"/>
            <a:r>
              <a:rPr lang="ru-RU" sz="1200" b="0" dirty="0" smtClean="0">
                <a:latin typeface="Times New Roman" pitchFamily="18" charset="0"/>
                <a:cs typeface="Times New Roman" pitchFamily="18" charset="0"/>
              </a:rPr>
              <a:t>- Содействие в организации совместного семенного досуга (поездки, праздники и т.д.);</a:t>
            </a:r>
          </a:p>
          <a:p>
            <a:pPr lvl="0" algn="just"/>
            <a:r>
              <a:rPr lang="ru-RU" sz="1200" b="0" dirty="0" smtClean="0">
                <a:latin typeface="Times New Roman" pitchFamily="18" charset="0"/>
                <a:cs typeface="Times New Roman" pitchFamily="18" charset="0"/>
              </a:rPr>
              <a:t>- Содействие в самостоятельности действия ребенка в бытовых моментах</a:t>
            </a:r>
            <a:r>
              <a:rPr lang="ru-RU" sz="1200" b="0" baseline="0" dirty="0" smtClean="0">
                <a:latin typeface="Times New Roman" pitchFamily="18" charset="0"/>
                <a:cs typeface="Times New Roman" pitchFamily="18" charset="0"/>
              </a:rPr>
              <a:t> и другое</a:t>
            </a:r>
            <a:r>
              <a:rPr lang="ru-RU" sz="1200" b="0" dirty="0" smtClean="0">
                <a:latin typeface="Times New Roman" pitchFamily="18" charset="0"/>
                <a:cs typeface="Times New Roman" pitchFamily="18" charset="0"/>
              </a:rPr>
              <a:t>;</a:t>
            </a:r>
          </a:p>
          <a:p>
            <a:pPr lvl="0" algn="just"/>
            <a:r>
              <a:rPr lang="ru-RU" sz="1200" b="0" dirty="0" smtClean="0">
                <a:latin typeface="Times New Roman" pitchFamily="18" charset="0"/>
                <a:cs typeface="Times New Roman" pitchFamily="18" charset="0"/>
              </a:rPr>
              <a:t>- Организация и проведение родительских </a:t>
            </a:r>
            <a:r>
              <a:rPr lang="ru-RU" sz="1200" b="0" dirty="0" smtClean="0">
                <a:latin typeface="Times New Roman" pitchFamily="18" charset="0"/>
                <a:cs typeface="Times New Roman" pitchFamily="18" charset="0"/>
              </a:rPr>
              <a:t>часов, участие</a:t>
            </a:r>
            <a:r>
              <a:rPr lang="ru-RU" sz="1200" b="0" baseline="0" dirty="0" smtClean="0">
                <a:latin typeface="Times New Roman" pitchFamily="18" charset="0"/>
                <a:cs typeface="Times New Roman" pitchFamily="18" charset="0"/>
              </a:rPr>
              <a:t> в заседаниях ДРК «За руку с семьей»</a:t>
            </a:r>
            <a:r>
              <a:rPr lang="ru-RU" sz="1200" b="0" dirty="0" smtClean="0">
                <a:latin typeface="Times New Roman" pitchFamily="18" charset="0"/>
                <a:cs typeface="Times New Roman" pitchFamily="18" charset="0"/>
              </a:rPr>
              <a:t> </a:t>
            </a:r>
            <a:r>
              <a:rPr lang="ru-RU" sz="1200" b="0" dirty="0" smtClean="0">
                <a:latin typeface="Times New Roman" pitchFamily="18" charset="0"/>
                <a:cs typeface="Times New Roman" pitchFamily="18" charset="0"/>
              </a:rPr>
              <a:t>с целью повышения педагогической компетентности </a:t>
            </a:r>
            <a:r>
              <a:rPr lang="ru-RU" sz="1200" b="0" dirty="0" smtClean="0">
                <a:latin typeface="Times New Roman" pitchFamily="18" charset="0"/>
                <a:cs typeface="Times New Roman" pitchFamily="18" charset="0"/>
              </a:rPr>
              <a:t>родителя.</a:t>
            </a:r>
            <a:endParaRPr lang="ru-RU" sz="1200" b="0" dirty="0" smtClean="0">
              <a:latin typeface="Times New Roman" pitchFamily="18" charset="0"/>
              <a:cs typeface="Times New Roman" pitchFamily="18" charset="0"/>
            </a:endParaRPr>
          </a:p>
          <a:p>
            <a:pPr lvl="0">
              <a:lnSpc>
                <a:spcPct val="100000"/>
              </a:lnSpc>
              <a:spcAft>
                <a:spcPct val="35000"/>
              </a:spcAft>
            </a:pPr>
            <a:endParaRPr lang="ru-RU" dirty="0" smtClean="0"/>
          </a:p>
          <a:p>
            <a:pPr lvl="0"/>
            <a:endParaRPr lang="ru-RU" sz="1200" dirty="0">
              <a:latin typeface="+mn-lt"/>
              <a:cs typeface="Times New Roman" pitchFamily="18" charset="0"/>
            </a:endParaRPr>
          </a:p>
        </p:txBody>
      </p:sp>
      <p:sp>
        <p:nvSpPr>
          <p:cNvPr id="4" name="Номер слайда 3"/>
          <p:cNvSpPr>
            <a:spLocks noGrp="1"/>
          </p:cNvSpPr>
          <p:nvPr>
            <p:ph type="sldNum" sz="quarter" idx="10"/>
          </p:nvPr>
        </p:nvSpPr>
        <p:spPr/>
        <p:txBody>
          <a:bodyPr/>
          <a:lstStyle/>
          <a:p>
            <a:fld id="{C6C6DC3D-C717-495C-B489-C044A339A551}"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u="sng" dirty="0" smtClean="0">
                <a:solidFill>
                  <a:srgbClr val="FF0000"/>
                </a:solidFill>
                <a:latin typeface="Times New Roman" pitchFamily="18" charset="0"/>
                <a:cs typeface="Times New Roman" pitchFamily="18" charset="0"/>
              </a:rPr>
              <a:t>СЕМЬЯ Н</a:t>
            </a:r>
            <a:r>
              <a:rPr lang="ru-RU" sz="1200" b="1" u="sng" dirty="0" smtClean="0">
                <a:solidFill>
                  <a:srgbClr val="FF0000"/>
                </a:solidFill>
                <a:latin typeface="Times New Roman" pitchFamily="18" charset="0"/>
                <a:cs typeface="Times New Roman" pitchFamily="18" charset="0"/>
              </a:rPr>
              <a:t>.</a:t>
            </a:r>
            <a:r>
              <a:rPr lang="ru-RU" sz="1200" dirty="0" smtClean="0">
                <a:solidFill>
                  <a:schemeClr val="tx1"/>
                </a:solidFill>
                <a:latin typeface="+mn-lt"/>
                <a:cs typeface="Times New Roman" pitchFamily="18" charset="0"/>
              </a:rPr>
              <a:t> </a:t>
            </a:r>
            <a:r>
              <a:rPr lang="ru-RU" sz="1200" b="0" dirty="0" smtClean="0">
                <a:solidFill>
                  <a:schemeClr val="tx1"/>
                </a:solidFill>
                <a:latin typeface="+mn-lt"/>
                <a:cs typeface="Times New Roman" pitchFamily="18" charset="0"/>
              </a:rPr>
              <a:t>В настоящее время семья на базовом уровне сопровождения.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latin typeface="+mn-lt"/>
                <a:cs typeface="Times New Roman" pitchFamily="18" charset="0"/>
              </a:rPr>
              <a:t>Девушка осталась в семье, успешно окончила 9 классов. Поступила в СПО. Обучается на втором курсе. Проживает в семье опекуна.</a:t>
            </a:r>
            <a:endParaRPr lang="ru-RU" sz="1200" dirty="0" smtClean="0">
              <a:solidFill>
                <a:schemeClr val="tx1"/>
              </a:solidFill>
            </a:endParaRPr>
          </a:p>
          <a:p>
            <a:pPr lvl="0">
              <a:lnSpc>
                <a:spcPct val="100000"/>
              </a:lnSpc>
              <a:spcAft>
                <a:spcPct val="35000"/>
              </a:spcAft>
            </a:pPr>
            <a:r>
              <a:rPr lang="ru-RU" sz="1200" b="1" u="sng" dirty="0" smtClean="0">
                <a:solidFill>
                  <a:srgbClr val="FF0000"/>
                </a:solidFill>
                <a:latin typeface="+mn-lt"/>
                <a:cs typeface="Times New Roman" pitchFamily="18" charset="0"/>
              </a:rPr>
              <a:t>СЕМЬЯ С.</a:t>
            </a:r>
            <a:endParaRPr lang="ru-RU" sz="1200" b="1" u="sng" dirty="0" smtClean="0">
              <a:solidFill>
                <a:srgbClr val="FF0000"/>
              </a:solidFill>
              <a:latin typeface="+mn-lt"/>
              <a:cs typeface="Times New Roman" pitchFamily="18" charset="0"/>
            </a:endParaRPr>
          </a:p>
          <a:p>
            <a:pPr marL="0" marR="0" lvl="0" indent="0" algn="l" defTabSz="914400" rtl="0" eaLnBrk="1" fontAlgn="auto" latinLnBrk="0" hangingPunct="1">
              <a:lnSpc>
                <a:spcPct val="100000"/>
              </a:lnSpc>
              <a:spcBef>
                <a:spcPts val="0"/>
              </a:spcBef>
              <a:spcAft>
                <a:spcPct val="35000"/>
              </a:spcAft>
              <a:buClrTx/>
              <a:buSzTx/>
              <a:buFontTx/>
              <a:buNone/>
              <a:tabLst/>
              <a:defRPr/>
            </a:pPr>
            <a:r>
              <a:rPr lang="ru-RU" sz="1200" b="0" dirty="0" smtClean="0">
                <a:latin typeface="+mn-lt"/>
                <a:cs typeface="Times New Roman" pitchFamily="18" charset="0"/>
              </a:rPr>
              <a:t>В</a:t>
            </a:r>
            <a:r>
              <a:rPr lang="ru-RU" sz="1200" dirty="0" smtClean="0">
                <a:latin typeface="+mn-lt"/>
                <a:cs typeface="Times New Roman" pitchFamily="18" charset="0"/>
              </a:rPr>
              <a:t> </a:t>
            </a:r>
            <a:r>
              <a:rPr lang="ru-RU" sz="1200" dirty="0" smtClean="0">
                <a:latin typeface="+mn-lt"/>
                <a:cs typeface="Times New Roman" pitchFamily="18" charset="0"/>
              </a:rPr>
              <a:t>настоящее время семья на базовом уровне сопровождения</a:t>
            </a:r>
            <a:r>
              <a:rPr lang="ru-RU" sz="1100" dirty="0" smtClean="0">
                <a:latin typeface="Times New Roman" pitchFamily="18" charset="0"/>
                <a:cs typeface="Times New Roman" pitchFamily="18" charset="0"/>
              </a:rPr>
              <a:t>. </a:t>
            </a:r>
            <a:r>
              <a:rPr lang="ru-RU" sz="1050" dirty="0" smtClean="0">
                <a:solidFill>
                  <a:schemeClr val="tx1"/>
                </a:solidFill>
                <a:latin typeface="Times New Roman" pitchFamily="18" charset="0"/>
                <a:cs typeface="Times New Roman" pitchFamily="18" charset="0"/>
              </a:rPr>
              <a:t>Опекун способствует развитию самостоятельности мальчика, ушел от позиции сравнения, организовывает совместный досуг</a:t>
            </a:r>
          </a:p>
          <a:p>
            <a:pPr lvl="0" algn="just"/>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C6C6DC3D-C717-495C-B489-C044A339A551}"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457200" marR="0" indent="-457200" algn="l" defTabSz="914400" rtl="0" eaLnBrk="1" fontAlgn="base" latinLnBrk="0" hangingPunct="1">
              <a:lnSpc>
                <a:spcPct val="100000"/>
              </a:lnSpc>
              <a:spcBef>
                <a:spcPts val="0"/>
              </a:spcBef>
              <a:spcAft>
                <a:spcPts val="0"/>
              </a:spcAft>
              <a:buClrTx/>
              <a:buSzTx/>
              <a:buFontTx/>
              <a:buNone/>
              <a:tabLst/>
              <a:defRPr/>
            </a:pPr>
            <a:r>
              <a:rPr lang="ru-RU" sz="1200" b="1" kern="1200" dirty="0" smtClean="0">
                <a:solidFill>
                  <a:schemeClr val="accent3">
                    <a:lumMod val="50000"/>
                  </a:schemeClr>
                </a:solidFill>
                <a:latin typeface="+mn-lt"/>
                <a:ea typeface="Times New Roman" panose="02020603050405020304"/>
                <a:cs typeface="+mn-cs"/>
                <a:sym typeface="+mn-ea"/>
              </a:rPr>
              <a:t>Показатели результативности по профилактике вторичного сиротства</a:t>
            </a:r>
            <a:r>
              <a:rPr lang="ru-RU" sz="1200" b="1" dirty="0" smtClean="0">
                <a:solidFill>
                  <a:schemeClr val="bg1"/>
                </a:solidFill>
                <a:latin typeface="Times New Roman" panose="02020603050405020304" charset="0"/>
                <a:ea typeface="Times New Roman" panose="02020603050405020304"/>
                <a:cs typeface="Times New Roman" panose="02020603050405020304" charset="0"/>
                <a:sym typeface="+mn-ea"/>
              </a:rPr>
              <a:t>:</a:t>
            </a:r>
          </a:p>
          <a:p>
            <a:pPr marL="457200" indent="-457200" fontAlgn="base">
              <a:spcAft>
                <a:spcPts val="0"/>
              </a:spcAft>
              <a:buFontTx/>
              <a:buChar char="-"/>
            </a:pPr>
            <a:r>
              <a:rPr lang="ru-RU" sz="1200" b="1" dirty="0" smtClean="0">
                <a:solidFill>
                  <a:schemeClr val="bg1"/>
                </a:solidFill>
                <a:latin typeface="Times New Roman" panose="02020603050405020304" charset="0"/>
                <a:ea typeface="Times New Roman" panose="02020603050405020304"/>
                <a:cs typeface="Times New Roman" panose="02020603050405020304" charset="0"/>
                <a:sym typeface="+mn-ea"/>
              </a:rPr>
              <a:t> </a:t>
            </a:r>
            <a:r>
              <a:rPr lang="ru-RU" sz="1200" b="0" i="1" dirty="0" smtClean="0">
                <a:solidFill>
                  <a:srgbClr val="0000FF"/>
                </a:solidFill>
                <a:latin typeface="Arial Black" panose="020B0A04020102020204" pitchFamily="34" charset="0"/>
                <a:ea typeface="Times New Roman" panose="02020603050405020304"/>
                <a:cs typeface="+mn-cs"/>
                <a:sym typeface="+mn-ea"/>
              </a:rPr>
              <a:t>0</a:t>
            </a:r>
            <a:r>
              <a:rPr lang="ru-RU" sz="1200" b="0" i="1" baseline="0" dirty="0" smtClean="0">
                <a:solidFill>
                  <a:srgbClr val="0000FF"/>
                </a:solidFill>
                <a:latin typeface="Arial Black" panose="020B0A04020102020204" pitchFamily="34" charset="0"/>
                <a:ea typeface="Times New Roman" panose="02020603050405020304"/>
                <a:cs typeface="+mn-cs"/>
                <a:sym typeface="+mn-ea"/>
              </a:rPr>
              <a:t> </a:t>
            </a:r>
            <a:r>
              <a:rPr lang="ru-RU" i="1" dirty="0" smtClean="0">
                <a:solidFill>
                  <a:srgbClr val="0000FF"/>
                </a:solidFill>
                <a:latin typeface="Arial Black" panose="020B0A04020102020204" pitchFamily="34" charset="0"/>
                <a:ea typeface="Times New Roman" panose="02020603050405020304"/>
                <a:sym typeface="+mn-ea"/>
              </a:rPr>
              <a:t>% возврата детей из семьи в учреждении;</a:t>
            </a:r>
            <a:endParaRPr lang="ru-RU" i="1" dirty="0" smtClean="0">
              <a:solidFill>
                <a:srgbClr val="0000FF"/>
              </a:solidFill>
              <a:latin typeface="Arial Black" panose="020B0A04020102020204" pitchFamily="34" charset="0"/>
              <a:ea typeface="Times New Roman" panose="02020603050405020304"/>
            </a:endParaRPr>
          </a:p>
          <a:p>
            <a:pPr marL="457200" indent="-457200" fontAlgn="base">
              <a:spcAft>
                <a:spcPts val="0"/>
              </a:spcAft>
              <a:buFontTx/>
              <a:buChar char="-"/>
            </a:pPr>
            <a:r>
              <a:rPr lang="ru-RU" i="1" dirty="0" smtClean="0">
                <a:solidFill>
                  <a:srgbClr val="0000FF"/>
                </a:solidFill>
                <a:latin typeface="Arial Black" panose="020B0A04020102020204" pitchFamily="34" charset="0"/>
                <a:ea typeface="Times New Roman" panose="02020603050405020304"/>
                <a:sym typeface="+mn-ea"/>
              </a:rPr>
              <a:t>выход семьи из кризисной ситуации;</a:t>
            </a:r>
            <a:endParaRPr lang="ru-RU" i="1" dirty="0" smtClean="0">
              <a:solidFill>
                <a:srgbClr val="0000FF"/>
              </a:solidFill>
              <a:latin typeface="Arial Black" panose="020B0A04020102020204" pitchFamily="34" charset="0"/>
              <a:ea typeface="Times New Roman" panose="02020603050405020304"/>
            </a:endParaRPr>
          </a:p>
          <a:p>
            <a:pPr marL="171450" indent="-171450" fontAlgn="base">
              <a:spcAft>
                <a:spcPts val="0"/>
              </a:spcAft>
              <a:buFontTx/>
              <a:buChar char="-"/>
            </a:pPr>
            <a:r>
              <a:rPr lang="ru-RU" i="1" dirty="0" smtClean="0">
                <a:solidFill>
                  <a:srgbClr val="0000FF"/>
                </a:solidFill>
                <a:latin typeface="Arial Black" panose="020B0A04020102020204" pitchFamily="34" charset="0"/>
                <a:ea typeface="Times New Roman" panose="02020603050405020304"/>
                <a:sym typeface="+mn-ea"/>
              </a:rPr>
              <a:t>      повышение компетенции родителей в    воспитательных воздействиях;</a:t>
            </a:r>
            <a:endParaRPr lang="ru-RU" i="1" dirty="0" smtClean="0">
              <a:solidFill>
                <a:srgbClr val="0000FF"/>
              </a:solidFill>
              <a:latin typeface="Arial Black" panose="020B0A04020102020204" pitchFamily="34" charset="0"/>
              <a:ea typeface="Times New Roman" panose="02020603050405020304"/>
            </a:endParaRPr>
          </a:p>
          <a:p>
            <a:pPr marL="457200" indent="-457200" fontAlgn="base">
              <a:spcAft>
                <a:spcPts val="0"/>
              </a:spcAft>
              <a:buFontTx/>
              <a:buChar char="-"/>
            </a:pPr>
            <a:r>
              <a:rPr lang="ru-RU" i="1" dirty="0" smtClean="0">
                <a:solidFill>
                  <a:srgbClr val="0000FF"/>
                </a:solidFill>
                <a:latin typeface="Arial Black" panose="020B0A04020102020204" pitchFamily="34" charset="0"/>
                <a:ea typeface="Times New Roman" panose="02020603050405020304"/>
                <a:sym typeface="+mn-ea"/>
              </a:rPr>
              <a:t>улучшение </a:t>
            </a:r>
            <a:r>
              <a:rPr lang="ru-RU" i="1" dirty="0" err="1" smtClean="0">
                <a:solidFill>
                  <a:srgbClr val="0000FF"/>
                </a:solidFill>
                <a:latin typeface="Arial Black" panose="020B0A04020102020204" pitchFamily="34" charset="0"/>
                <a:ea typeface="Times New Roman" panose="02020603050405020304"/>
                <a:sym typeface="+mn-ea"/>
              </a:rPr>
              <a:t>детско</a:t>
            </a:r>
            <a:r>
              <a:rPr lang="ru-RU" i="1" dirty="0" smtClean="0">
                <a:solidFill>
                  <a:srgbClr val="0000FF"/>
                </a:solidFill>
                <a:latin typeface="Arial Black" panose="020B0A04020102020204" pitchFamily="34" charset="0"/>
                <a:ea typeface="Times New Roman" panose="02020603050405020304"/>
                <a:sym typeface="+mn-ea"/>
              </a:rPr>
              <a:t> – родительских отношений;</a:t>
            </a:r>
            <a:endParaRPr lang="ru-RU" i="1" dirty="0" smtClean="0">
              <a:solidFill>
                <a:srgbClr val="0000FF"/>
              </a:solidFill>
              <a:latin typeface="Arial Black" panose="020B0A04020102020204" pitchFamily="34" charset="0"/>
              <a:ea typeface="Times New Roman" panose="02020603050405020304"/>
            </a:endParaRPr>
          </a:p>
          <a:p>
            <a:pPr marL="457200" indent="-457200" fontAlgn="base">
              <a:spcAft>
                <a:spcPts val="0"/>
              </a:spcAft>
              <a:buFontTx/>
              <a:buChar char="-"/>
            </a:pPr>
            <a:r>
              <a:rPr lang="ru-RU" i="1" dirty="0" smtClean="0">
                <a:solidFill>
                  <a:srgbClr val="0000FF"/>
                </a:solidFill>
                <a:latin typeface="Arial Black" panose="020B0A04020102020204" pitchFamily="34" charset="0"/>
                <a:ea typeface="Times New Roman" panose="02020603050405020304"/>
                <a:sym typeface="+mn-ea"/>
              </a:rPr>
              <a:t>положительная динамика успеваемости детей;</a:t>
            </a:r>
            <a:endParaRPr lang="ru-RU" i="1" dirty="0" smtClean="0">
              <a:solidFill>
                <a:srgbClr val="0000FF"/>
              </a:solidFill>
              <a:latin typeface="Arial Black" panose="020B0A04020102020204" pitchFamily="34" charset="0"/>
              <a:ea typeface="Times New Roman" panose="02020603050405020304"/>
            </a:endParaRPr>
          </a:p>
          <a:p>
            <a:pPr marL="457200" indent="-457200" fontAlgn="base">
              <a:spcAft>
                <a:spcPts val="0"/>
              </a:spcAft>
              <a:buFontTx/>
              <a:buChar char="-"/>
            </a:pPr>
            <a:r>
              <a:rPr lang="ru-RU" i="1" dirty="0" smtClean="0">
                <a:solidFill>
                  <a:srgbClr val="0000FF"/>
                </a:solidFill>
                <a:latin typeface="Arial Black" panose="020B0A04020102020204" pitchFamily="34" charset="0"/>
                <a:ea typeface="Times New Roman" panose="02020603050405020304"/>
                <a:sym typeface="+mn-ea"/>
              </a:rPr>
              <a:t>мотивация родителей разрешать конфликтные ситуации мирным путем.</a:t>
            </a:r>
            <a:endParaRPr lang="ru-RU" altLang="en-US" dirty="0" smtClean="0"/>
          </a:p>
          <a:p>
            <a:endParaRPr lang="ru-RU" dirty="0"/>
          </a:p>
        </p:txBody>
      </p:sp>
      <p:sp>
        <p:nvSpPr>
          <p:cNvPr id="4" name="Номер слайда 3"/>
          <p:cNvSpPr>
            <a:spLocks noGrp="1"/>
          </p:cNvSpPr>
          <p:nvPr>
            <p:ph type="sldNum" sz="quarter" idx="10"/>
          </p:nvPr>
        </p:nvSpPr>
        <p:spPr/>
        <p:txBody>
          <a:bodyPr/>
          <a:lstStyle/>
          <a:p>
            <a:fld id="{C6C6DC3D-C717-495C-B489-C044A339A551}"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Спасибо</a:t>
            </a:r>
            <a:r>
              <a:rPr lang="ru-RU" baseline="0" dirty="0" smtClean="0"/>
              <a:t> за внимание!</a:t>
            </a:r>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23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В учреждении разработаны локальные акты</a:t>
            </a:r>
            <a:r>
              <a:rPr lang="ru-RU" sz="1200" kern="1200" baseline="0" dirty="0" smtClean="0">
                <a:solidFill>
                  <a:schemeClr val="tx1"/>
                </a:solidFill>
                <a:latin typeface="+mn-lt"/>
                <a:ea typeface="+mn-ea"/>
                <a:cs typeface="+mn-cs"/>
              </a:rPr>
              <a:t> и приказы</a:t>
            </a:r>
            <a:r>
              <a:rPr lang="ru-RU" sz="1200" kern="1200" dirty="0" smtClean="0">
                <a:solidFill>
                  <a:schemeClr val="tx1"/>
                </a:solidFill>
                <a:latin typeface="+mn-lt"/>
                <a:ea typeface="+mn-ea"/>
                <a:cs typeface="+mn-cs"/>
              </a:rPr>
              <a:t> которые регламентируют деятельность </a:t>
            </a:r>
            <a:r>
              <a:rPr lang="ru-RU" sz="1200" kern="1200" dirty="0" err="1" smtClean="0">
                <a:solidFill>
                  <a:schemeClr val="tx1"/>
                </a:solidFill>
                <a:latin typeface="+mn-lt"/>
                <a:ea typeface="+mn-ea"/>
                <a:cs typeface="+mn-cs"/>
              </a:rPr>
              <a:t>психолого</a:t>
            </a:r>
            <a:r>
              <a:rPr lang="ru-RU" sz="1200" kern="1200" dirty="0" smtClean="0">
                <a:solidFill>
                  <a:schemeClr val="tx1"/>
                </a:solidFill>
                <a:latin typeface="+mn-lt"/>
                <a:ea typeface="+mn-ea"/>
                <a:cs typeface="+mn-cs"/>
              </a:rPr>
              <a:t> – педагогической службы по подготовке воспитанников для передачи в семью.</a:t>
            </a:r>
          </a:p>
          <a:p>
            <a:r>
              <a:rPr lang="ru-RU" sz="1200" kern="1200" dirty="0" smtClean="0">
                <a:solidFill>
                  <a:schemeClr val="tx1"/>
                </a:solidFill>
                <a:latin typeface="+mn-lt"/>
                <a:ea typeface="+mn-ea"/>
                <a:cs typeface="+mn-cs"/>
              </a:rPr>
              <a:t>В данных локальных актах прописан</a:t>
            </a:r>
            <a:r>
              <a:rPr lang="ru-RU" sz="1200" kern="1200" baseline="0" dirty="0" smtClean="0">
                <a:solidFill>
                  <a:schemeClr val="tx1"/>
                </a:solidFill>
                <a:latin typeface="+mn-lt"/>
                <a:ea typeface="+mn-ea"/>
                <a:cs typeface="+mn-cs"/>
              </a:rPr>
              <a:t> алгоритм осуществления </a:t>
            </a:r>
            <a:r>
              <a:rPr lang="ru-RU" sz="1200" kern="1200" dirty="0" smtClean="0">
                <a:solidFill>
                  <a:schemeClr val="tx1"/>
                </a:solidFill>
                <a:latin typeface="+mn-lt"/>
                <a:ea typeface="+mn-ea"/>
                <a:cs typeface="+mn-cs"/>
              </a:rPr>
              <a:t>комплекса мер, направленных на оказание социальной, правовой, психологической, педагогической поддержки и помощи замещающим семьям в вопросах воспитания, развития детей, определение системы мер коррекции, защиты прав детей, осуществление мониторинга всестороннего развития детей. Нормативно – правовые акты, локальные акты  размещаются на официальном сайте учреждения, в специально созданном разделе.</a:t>
            </a:r>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отношении социального окружения подразделение курирует три района: </a:t>
            </a:r>
            <a:r>
              <a:rPr lang="ru-RU" sz="1200" kern="1200" dirty="0" err="1" smtClean="0">
                <a:solidFill>
                  <a:schemeClr val="tx1"/>
                </a:solidFill>
                <a:latin typeface="+mn-lt"/>
                <a:ea typeface="+mn-ea"/>
                <a:cs typeface="+mn-cs"/>
              </a:rPr>
              <a:t>Зерноградский</a:t>
            </a:r>
            <a:r>
              <a:rPr lang="ru-RU" sz="1200" kern="1200" dirty="0" smtClean="0">
                <a:solidFill>
                  <a:schemeClr val="tx1"/>
                </a:solidFill>
                <a:latin typeface="+mn-lt"/>
                <a:ea typeface="+mn-ea"/>
                <a:cs typeface="+mn-cs"/>
              </a:rPr>
              <a:t>, Веселовский и Багаевский. На данной диаграмме</a:t>
            </a:r>
            <a:r>
              <a:rPr lang="ru-RU" sz="1200" kern="1200" baseline="0" dirty="0" smtClean="0">
                <a:solidFill>
                  <a:schemeClr val="tx1"/>
                </a:solidFill>
                <a:latin typeface="+mn-lt"/>
                <a:ea typeface="+mn-ea"/>
                <a:cs typeface="+mn-cs"/>
              </a:rPr>
              <a:t> вы можете увидеть количество семей, а также количество семей, которые прошли или находятся на кризисном уровне. </a:t>
            </a:r>
          </a:p>
          <a:p>
            <a:r>
              <a:rPr lang="ru-RU" sz="1200" kern="1200" dirty="0" smtClean="0">
                <a:solidFill>
                  <a:schemeClr val="tx1"/>
                </a:solidFill>
                <a:latin typeface="+mn-lt"/>
                <a:ea typeface="+mn-ea"/>
                <a:cs typeface="+mn-cs"/>
              </a:rPr>
              <a:t>Сегодня Служба сопровождения замещающих семей </a:t>
            </a:r>
            <a:r>
              <a:rPr lang="ru-RU" sz="1200" kern="1200" dirty="0" err="1" smtClean="0">
                <a:solidFill>
                  <a:schemeClr val="tx1"/>
                </a:solidFill>
                <a:latin typeface="+mn-lt"/>
                <a:ea typeface="+mn-ea"/>
                <a:cs typeface="+mn-cs"/>
              </a:rPr>
              <a:t>Ёлкинского</a:t>
            </a:r>
            <a:r>
              <a:rPr lang="ru-RU" sz="1200" kern="1200" dirty="0" smtClean="0">
                <a:solidFill>
                  <a:schemeClr val="tx1"/>
                </a:solidFill>
                <a:latin typeface="+mn-lt"/>
                <a:ea typeface="+mn-ea"/>
                <a:cs typeface="+mn-cs"/>
              </a:rPr>
              <a:t> центра помощи детям</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добровольной договорной безвозмездной основе сопровождает</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120 семей </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воспитании у</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которых</a:t>
            </a:r>
            <a:r>
              <a:rPr lang="ru-RU" sz="1200" kern="1200" baseline="0" dirty="0" smtClean="0">
                <a:solidFill>
                  <a:schemeClr val="tx1"/>
                </a:solidFill>
                <a:latin typeface="+mn-lt"/>
                <a:ea typeface="+mn-ea"/>
                <a:cs typeface="+mn-cs"/>
              </a:rPr>
              <a:t>  14 </a:t>
            </a:r>
            <a:r>
              <a:rPr lang="ru-RU" sz="1200" kern="1200" dirty="0" smtClean="0">
                <a:solidFill>
                  <a:schemeClr val="tx1"/>
                </a:solidFill>
                <a:latin typeface="+mn-lt"/>
                <a:ea typeface="+mn-ea"/>
                <a:cs typeface="+mn-cs"/>
              </a:rPr>
              <a:t>кровных,</a:t>
            </a:r>
            <a:r>
              <a:rPr lang="ru-RU" sz="1200" kern="1200" baseline="0" dirty="0" smtClean="0">
                <a:solidFill>
                  <a:schemeClr val="tx1"/>
                </a:solidFill>
                <a:latin typeface="+mn-lt"/>
                <a:ea typeface="+mn-ea"/>
                <a:cs typeface="+mn-cs"/>
              </a:rPr>
              <a:t> </a:t>
            </a:r>
            <a:r>
              <a:rPr lang="ru-RU" sz="1200" kern="1200" dirty="0" smtClean="0">
                <a:solidFill>
                  <a:srgbClr val="FF0000"/>
                </a:solidFill>
                <a:latin typeface="+mn-lt"/>
                <a:ea typeface="+mn-ea"/>
                <a:cs typeface="+mn-cs"/>
              </a:rPr>
              <a:t>196 </a:t>
            </a:r>
            <a:r>
              <a:rPr lang="ru-RU" sz="1200" kern="1200" dirty="0" smtClean="0">
                <a:solidFill>
                  <a:schemeClr val="tx1"/>
                </a:solidFill>
                <a:latin typeface="+mn-lt"/>
                <a:ea typeface="+mn-ea"/>
                <a:cs typeface="+mn-cs"/>
              </a:rPr>
              <a:t>приемных  детей и</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1 усыновленный</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ребенок. Детский психолог и социальный педагог оказывают консультации и помощь в Центре, </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регулярно посещают своих подопечных на дому,</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консультации ведутся в индивидуальном</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порядке и по телефону.</a:t>
            </a: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При семейном устройстве детей –сирот и детей,</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оставшихся без попечения родителей, банк данных замещающих</a:t>
            </a:r>
            <a:r>
              <a:rPr lang="ru-RU" sz="1200" kern="1200" baseline="0" dirty="0" smtClean="0">
                <a:solidFill>
                  <a:schemeClr val="tx1"/>
                </a:solidFill>
                <a:latin typeface="+mn-lt"/>
                <a:ea typeface="+mn-ea"/>
                <a:cs typeface="+mn-cs"/>
              </a:rPr>
              <a:t> семей  пополнился  Первомайским, Железнодорожным  районом г. Ростов - на –Дону -попечительство 2020, опека 2021</a:t>
            </a:r>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Основной целью сопровождения семьи является оказание комплекса услуг, направленных на содействие созданию условий для сохранения целостности</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замещающей семьи и профилактику возврата ребенка в организацию для детей-сирот и детей, оставшихся без попечения родителей. На базовом уровне сопровождения</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семьи получают общую </a:t>
            </a:r>
            <a:r>
              <a:rPr lang="ru-RU" sz="1200" kern="1200" dirty="0" err="1" smtClean="0">
                <a:solidFill>
                  <a:schemeClr val="tx1"/>
                </a:solidFill>
                <a:latin typeface="+mn-lt"/>
                <a:ea typeface="+mn-ea"/>
                <a:cs typeface="+mn-cs"/>
              </a:rPr>
              <a:t>психолого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педагогическую поддержку.</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Работа специалистов направлена</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социально</a:t>
            </a:r>
            <a:r>
              <a:rPr lang="ru-RU" sz="1200" kern="1200" baseline="0" dirty="0" smtClean="0">
                <a:solidFill>
                  <a:schemeClr val="tx1"/>
                </a:solidFill>
                <a:latin typeface="+mn-lt"/>
                <a:ea typeface="+mn-ea"/>
                <a:cs typeface="+mn-cs"/>
              </a:rPr>
              <a:t>-</a:t>
            </a:r>
            <a:r>
              <a:rPr lang="ru-RU" sz="1200" kern="1200" dirty="0" smtClean="0">
                <a:solidFill>
                  <a:schemeClr val="tx1"/>
                </a:solidFill>
                <a:latin typeface="+mn-lt"/>
                <a:ea typeface="+mn-ea"/>
                <a:cs typeface="+mn-cs"/>
              </a:rPr>
              <a:t>педагогическое просвещение родителей,</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психологическую помощь.</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Семья получает услуги в виде</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посещения клуба приёмных родителей, в офлайн и онлайн режиме, принимает участие в тематических семинарах,</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праздниках, в мероприятиях, направленных на подготовку</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ребенка к самостоятельной жизни, профориентацию и</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трудоустройство,</a:t>
            </a:r>
            <a:r>
              <a:rPr lang="ru-RU" sz="1200" kern="1200" baseline="0" dirty="0" smtClean="0">
                <a:solidFill>
                  <a:schemeClr val="tx1"/>
                </a:solidFill>
                <a:latin typeface="+mn-lt"/>
                <a:ea typeface="+mn-ea"/>
                <a:cs typeface="+mn-cs"/>
              </a:rPr>
              <a:t> таких как проект благотворительного фонда «Белый ангел», «Включайся и будь успешен» « «</a:t>
            </a:r>
            <a:r>
              <a:rPr lang="ru-RU" sz="1200" kern="1200" baseline="0" dirty="0" err="1" smtClean="0">
                <a:solidFill>
                  <a:schemeClr val="tx1"/>
                </a:solidFill>
                <a:latin typeface="+mn-lt"/>
                <a:ea typeface="+mn-ea"/>
                <a:cs typeface="+mn-cs"/>
              </a:rPr>
              <a:t>Напримерку.ру</a:t>
            </a:r>
            <a:r>
              <a:rPr lang="ru-RU" sz="1200" kern="1200" baseline="0" dirty="0" smtClean="0">
                <a:solidFill>
                  <a:schemeClr val="tx1"/>
                </a:solidFill>
                <a:latin typeface="+mn-lt"/>
                <a:ea typeface="+mn-ea"/>
                <a:cs typeface="+mn-cs"/>
              </a:rPr>
              <a:t>», тематические экскурсии, получает </a:t>
            </a:r>
            <a:r>
              <a:rPr lang="ru-RU" sz="1200" kern="1200" dirty="0" smtClean="0">
                <a:solidFill>
                  <a:schemeClr val="tx1"/>
                </a:solidFill>
                <a:latin typeface="+mn-lt"/>
                <a:ea typeface="+mn-ea"/>
                <a:cs typeface="+mn-cs"/>
              </a:rPr>
              <a:t>консультации специалистов Службы. Еще одной формой взаимодействия стало участие замещающих семей в </a:t>
            </a:r>
            <a:r>
              <a:rPr lang="ru-RU" sz="1200" kern="1200" dirty="0" err="1" smtClean="0">
                <a:solidFill>
                  <a:schemeClr val="tx1"/>
                </a:solidFill>
                <a:latin typeface="+mn-lt"/>
                <a:ea typeface="+mn-ea"/>
                <a:cs typeface="+mn-cs"/>
              </a:rPr>
              <a:t>онлайн</a:t>
            </a:r>
            <a:r>
              <a:rPr lang="ru-RU" sz="1200" kern="1200" dirty="0" smtClean="0">
                <a:solidFill>
                  <a:schemeClr val="tx1"/>
                </a:solidFill>
                <a:latin typeface="+mn-lt"/>
                <a:ea typeface="+mn-ea"/>
                <a:cs typeface="+mn-cs"/>
              </a:rPr>
              <a:t> – акциях. Это празднование «Дня защиты детей» совместно со Всероссийской организацией «Дети всей страны», </a:t>
            </a:r>
            <a:r>
              <a:rPr lang="ru-RU" sz="1200" kern="1200" dirty="0" err="1" smtClean="0">
                <a:solidFill>
                  <a:schemeClr val="tx1"/>
                </a:solidFill>
                <a:latin typeface="+mn-lt"/>
                <a:ea typeface="+mn-ea"/>
                <a:cs typeface="+mn-cs"/>
              </a:rPr>
              <a:t>флешмобы</a:t>
            </a:r>
            <a:r>
              <a:rPr lang="ru-RU" sz="1200" kern="1200" dirty="0" smtClean="0">
                <a:solidFill>
                  <a:schemeClr val="tx1"/>
                </a:solidFill>
                <a:latin typeface="+mn-lt"/>
                <a:ea typeface="+mn-ea"/>
                <a:cs typeface="+mn-cs"/>
              </a:rPr>
              <a:t> ко «Дню России», фестиваль талантов ко «Дню семьи, любви и верности».</a:t>
            </a:r>
          </a:p>
          <a:p>
            <a:r>
              <a:rPr lang="ru-RU" sz="1200" kern="1200" dirty="0" smtClean="0">
                <a:solidFill>
                  <a:schemeClr val="tx1"/>
                </a:solidFill>
                <a:latin typeface="+mn-lt"/>
                <a:ea typeface="+mn-ea"/>
                <a:cs typeface="+mn-cs"/>
              </a:rPr>
              <a:t>На кризисном уровне</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семьи получают специализированную помощь</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 устранению психологических проблем.</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 этом уровне возрастает интенсивность сопровождения</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для помощи семье привлекаются </a:t>
            </a:r>
            <a:r>
              <a:rPr lang="ru-RU" sz="1200" kern="1200" dirty="0" err="1" smtClean="0">
                <a:solidFill>
                  <a:schemeClr val="tx1"/>
                </a:solidFill>
                <a:latin typeface="+mn-lt"/>
                <a:ea typeface="+mn-ea"/>
                <a:cs typeface="+mn-cs"/>
              </a:rPr>
              <a:t>узкопрофильные</a:t>
            </a:r>
            <a:r>
              <a:rPr lang="ru-RU" sz="1200" kern="1200" dirty="0" smtClean="0">
                <a:solidFill>
                  <a:schemeClr val="tx1"/>
                </a:solidFill>
                <a:latin typeface="+mn-lt"/>
                <a:ea typeface="+mn-ea"/>
                <a:cs typeface="+mn-cs"/>
              </a:rPr>
              <a:t> специалисты. в том числе по запросу семьи</a:t>
            </a:r>
            <a:r>
              <a:rPr lang="ru-RU" sz="1200" kern="1200" baseline="0" dirty="0" smtClean="0">
                <a:solidFill>
                  <a:schemeClr val="tx1"/>
                </a:solidFill>
                <a:latin typeface="+mn-lt"/>
                <a:ea typeface="+mn-ea"/>
                <a:cs typeface="+mn-cs"/>
              </a:rPr>
              <a:t> проводятся </a:t>
            </a:r>
            <a:r>
              <a:rPr lang="ru-RU" sz="1200" kern="1200" dirty="0" smtClean="0">
                <a:solidFill>
                  <a:schemeClr val="tx1"/>
                </a:solidFill>
                <a:latin typeface="+mn-lt"/>
                <a:ea typeface="+mn-ea"/>
                <a:cs typeface="+mn-cs"/>
              </a:rPr>
              <a:t>различные </a:t>
            </a:r>
            <a:r>
              <a:rPr lang="ru-RU" sz="1200" kern="1200" dirty="0" err="1" smtClean="0">
                <a:solidFill>
                  <a:schemeClr val="tx1"/>
                </a:solidFill>
                <a:latin typeface="+mn-lt"/>
                <a:ea typeface="+mn-ea"/>
                <a:cs typeface="+mn-cs"/>
              </a:rPr>
              <a:t>психокоррекционные</a:t>
            </a:r>
            <a:r>
              <a:rPr lang="ru-RU" sz="1200" kern="1200" dirty="0" smtClean="0">
                <a:solidFill>
                  <a:schemeClr val="tx1"/>
                </a:solidFill>
                <a:latin typeface="+mn-lt"/>
                <a:ea typeface="+mn-ea"/>
                <a:cs typeface="+mn-cs"/>
              </a:rPr>
              <a:t> мероприятия.</a:t>
            </a:r>
            <a:r>
              <a:rPr lang="ru-RU" dirty="0" smtClean="0"/>
              <a:t/>
            </a:r>
            <a:br>
              <a:rPr lang="ru-RU" dirty="0" smtClean="0"/>
            </a:br>
            <a:endParaRPr lang="ru-RU" sz="1200" kern="1200" dirty="0" smtClean="0">
              <a:solidFill>
                <a:schemeClr val="tx1"/>
              </a:solidFill>
              <a:latin typeface="+mn-lt"/>
              <a:ea typeface="+mn-ea"/>
              <a:cs typeface="+mn-cs"/>
            </a:endParaRP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Защита прав ребенка при опеке и попечительстве в современной</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России является актуальной проблемой и порождена явным неблагополучием</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несовершеннолетних как в обществе, так и в семье. В средствах массовой</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информации, научной литературе постоянно звучат вопросы о росте</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численности детей, оставшихся без попечения, сиротах, о</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приемных семьях, о трудностях,</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возникающих у людей, принявших решение об усыновлении или опеке.</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Особого внимания заслуживает проблема вторичного сиротства детей.</a:t>
            </a:r>
            <a:r>
              <a:rPr lang="ru-RU" sz="1200" b="0" i="0" kern="1200" baseline="0" dirty="0" smtClean="0">
                <a:solidFill>
                  <a:schemeClr val="tx1"/>
                </a:solidFill>
                <a:latin typeface="+mn-lt"/>
                <a:ea typeface="+mn-ea"/>
                <a:cs typeface="+mn-cs"/>
              </a:rPr>
              <a:t> Поэтому </a:t>
            </a:r>
            <a:r>
              <a:rPr lang="ru-RU" sz="1200" b="0" i="0" kern="1200" dirty="0" smtClean="0">
                <a:solidFill>
                  <a:schemeClr val="tx1"/>
                </a:solidFill>
                <a:latin typeface="+mn-lt"/>
                <a:ea typeface="+mn-ea"/>
                <a:cs typeface="+mn-cs"/>
              </a:rPr>
              <a:t>необходима профилактика</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вторичного сиротства для того, чтобы предотвращать отказы от детей-сирот,</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которые наносят им огромные душевные травмы.</a:t>
            </a:r>
            <a:r>
              <a:rPr lang="ru-RU" sz="1200" b="0" i="0" kern="1200" baseline="0" dirty="0" smtClean="0">
                <a:solidFill>
                  <a:schemeClr val="tx1"/>
                </a:solidFill>
                <a:latin typeface="+mn-lt"/>
                <a:ea typeface="+mn-ea"/>
                <a:cs typeface="+mn-cs"/>
              </a:rPr>
              <a:t> О</a:t>
            </a:r>
            <a:r>
              <a:rPr lang="ru-RU" sz="1200" b="0" i="0" kern="1200" dirty="0" smtClean="0">
                <a:solidFill>
                  <a:schemeClr val="tx1"/>
                </a:solidFill>
                <a:latin typeface="+mn-lt"/>
                <a:ea typeface="+mn-ea"/>
                <a:cs typeface="+mn-cs"/>
              </a:rPr>
              <a:t>рганизация профилактики вторичного сиротства играет немаловажную роль в деятельности центров помощи детям. Благодаря</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профилактическим мероприятиям дети не получают психологических травм</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из-за предательства приемных родителей,</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и приемные</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родители</a:t>
            </a:r>
            <a:r>
              <a:rPr lang="ru-RU" sz="1200" b="0" i="0" kern="1200" baseline="0" dirty="0" smtClean="0">
                <a:solidFill>
                  <a:schemeClr val="tx1"/>
                </a:solidFill>
                <a:latin typeface="+mn-lt"/>
                <a:ea typeface="+mn-ea"/>
                <a:cs typeface="+mn-cs"/>
              </a:rPr>
              <a:t> сохраняют свои ресурсы.</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dirty="0" smtClean="0"/>
              <a:t>Причинами</a:t>
            </a:r>
            <a:r>
              <a:rPr lang="ru-RU" baseline="0" dirty="0" smtClean="0"/>
              <a:t> для вторичного сиротства являются:</a:t>
            </a:r>
          </a:p>
          <a:p>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rPr>
              <a:t>психологическая неготовность быть родителями</a:t>
            </a:r>
            <a:r>
              <a:rPr lang="ru-RU" sz="1200" kern="1200" dirty="0" smtClean="0">
                <a:solidFill>
                  <a:schemeClr val="tx1"/>
                </a:solidFill>
                <a:latin typeface="+mn-lt"/>
                <a:ea typeface="+mn-ea"/>
                <a:cs typeface="+mn-cs"/>
              </a:rPr>
              <a:t>  зачастую проявляется в том, что приемные родители могут испытывать определенного рода иллюзии в плане того, как сложатся их взаимоотношения с ребенком. Но при возникновении определенных трудностей, они просто не понимают, как справляться с ними. Для ребенка попадание в приемную семью является не только радостью, но еще и стрессом, ведь он попадает в новую ему среду, в которой он не знает, как правильно вести себя. </a:t>
            </a:r>
          </a:p>
          <a:p>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rPr>
              <a:t>отсутствие педагогических навыков у приемных родителей</a:t>
            </a:r>
            <a:r>
              <a:rPr lang="ru-RU" sz="1200" kern="1200" dirty="0" smtClean="0">
                <a:solidFill>
                  <a:schemeClr val="tx1"/>
                </a:solidFill>
                <a:latin typeface="+mn-lt"/>
                <a:ea typeface="+mn-ea"/>
                <a:cs typeface="+mn-cs"/>
              </a:rPr>
              <a:t>. - Прохождение школы приемного родителя, является обязательным шагом на пути принятия ребенка в семью. И если у приемных родителей есть свои дети, то им намного легче будет установить контакт с ребенком. Но получая в школе приемного родителя лишь теоретические знания, которые зачастую не были использованы на практике, родители могут сталкиваться с определенными трудностями в воспитании и взаимодействии с ребенком.</a:t>
            </a:r>
          </a:p>
          <a:p>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rPr>
              <a:t>материальная заинтересованность приемных родителей</a:t>
            </a:r>
            <a:r>
              <a:rPr lang="ru-RU" sz="1200" kern="1200" dirty="0" smtClean="0">
                <a:solidFill>
                  <a:schemeClr val="tx1"/>
                </a:solidFill>
                <a:latin typeface="+mn-lt"/>
                <a:ea typeface="+mn-ea"/>
                <a:cs typeface="+mn-cs"/>
              </a:rPr>
              <a:t>. За счет - определенных выплат, которые положено получать при воспитании приемного ребенка, приемные родители надеются улучшить свое материальное положение. Но решив свои проблемы, или убедившись, что они не так велики, как казалось, приемные родители считают что воспитание ребенка непосильный труд для них, и возвращают ребенка обратно в </a:t>
            </a:r>
            <a:r>
              <a:rPr lang="ru-RU" sz="1200" kern="1200" dirty="0" err="1" smtClean="0">
                <a:solidFill>
                  <a:schemeClr val="tx1"/>
                </a:solidFill>
                <a:latin typeface="+mn-lt"/>
                <a:ea typeface="+mn-ea"/>
                <a:cs typeface="+mn-cs"/>
              </a:rPr>
              <a:t>интернатное</a:t>
            </a:r>
            <a:r>
              <a:rPr lang="ru-RU" sz="1200" kern="1200" dirty="0" smtClean="0">
                <a:solidFill>
                  <a:schemeClr val="tx1"/>
                </a:solidFill>
                <a:latin typeface="+mn-lt"/>
                <a:ea typeface="+mn-ea"/>
                <a:cs typeface="+mn-cs"/>
              </a:rPr>
              <a:t> учреждение. </a:t>
            </a:r>
          </a:p>
          <a:p>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rPr>
              <a:t>конфликты и недопонимания в отношениях с приемных</a:t>
            </a:r>
            <a:r>
              <a:rPr lang="ru-RU" sz="1200" kern="1200" dirty="0" smtClean="0">
                <a:solidFill>
                  <a:schemeClr val="tx1"/>
                </a:solidFill>
                <a:latin typeface="+mn-lt"/>
                <a:ea typeface="+mn-ea"/>
                <a:cs typeface="+mn-cs"/>
              </a:rPr>
              <a:t> - ребенком. Необходимо устанавливать доверительные и дружеские взаимоотношения с ребенком. Но условия жизни в </a:t>
            </a:r>
            <a:r>
              <a:rPr lang="ru-RU" sz="1200" kern="1200" dirty="0" err="1" smtClean="0">
                <a:solidFill>
                  <a:schemeClr val="tx1"/>
                </a:solidFill>
                <a:latin typeface="+mn-lt"/>
                <a:ea typeface="+mn-ea"/>
                <a:cs typeface="+mn-cs"/>
              </a:rPr>
              <a:t>интернатном</a:t>
            </a:r>
            <a:r>
              <a:rPr lang="ru-RU" sz="1200" kern="1200" dirty="0" smtClean="0">
                <a:solidFill>
                  <a:schemeClr val="tx1"/>
                </a:solidFill>
                <a:latin typeface="+mn-lt"/>
                <a:ea typeface="+mn-ea"/>
                <a:cs typeface="+mn-cs"/>
              </a:rPr>
              <a:t> учреждении и в приемной семье значительно отличаются. Ребенок просто не знает, как себя вести, что необходимо брать на себя определенную ответственность, помогать родителям, слушать их наставления. Должен пройти адаптационный период, который является самым сложным, и на котором чаще всего возникают ссоры и разногласия. </a:t>
            </a:r>
          </a:p>
          <a:p>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rPr>
              <a:t>несовершенство законодательной базы</a:t>
            </a:r>
            <a:r>
              <a:rPr lang="ru-RU" sz="1200" kern="1200" dirty="0" smtClean="0">
                <a:solidFill>
                  <a:schemeClr val="tx1"/>
                </a:solidFill>
                <a:latin typeface="+mn-lt"/>
                <a:ea typeface="+mn-ea"/>
                <a:cs typeface="+mn-cs"/>
              </a:rPr>
              <a:t>. Необходимо - предусматривать ответственность приемных родителей за возврат ребенка в </a:t>
            </a:r>
            <a:r>
              <a:rPr lang="ru-RU" sz="1200" kern="1200" dirty="0" err="1" smtClean="0">
                <a:solidFill>
                  <a:schemeClr val="tx1"/>
                </a:solidFill>
                <a:latin typeface="+mn-lt"/>
                <a:ea typeface="+mn-ea"/>
                <a:cs typeface="+mn-cs"/>
              </a:rPr>
              <a:t>интернатное</a:t>
            </a:r>
            <a:r>
              <a:rPr lang="ru-RU" sz="1200" kern="1200" dirty="0" smtClean="0">
                <a:solidFill>
                  <a:schemeClr val="tx1"/>
                </a:solidFill>
                <a:latin typeface="+mn-lt"/>
                <a:ea typeface="+mn-ea"/>
                <a:cs typeface="+mn-cs"/>
              </a:rPr>
              <a:t> учреждение. Возможно ввести ограничение, по которому ребенок обязательно должен находится в семье в течении всего адаптационного периода (примерно 6 месяцев). А если проблемы все же возникли, то подключать специалистов по кризисным семейным делам, задача которых наладить отношения в семье. Это поможет не только предотвратить отказы от детей, но и выработать у приемных родителей осознание своей полной ответственности за ребенка, которого они решили взять на воспитание.</a:t>
            </a:r>
          </a:p>
          <a:p>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rPr>
              <a:t>отсутствие строго контроля и отбора кандидатов в приемные</a:t>
            </a:r>
            <a:r>
              <a:rPr lang="ru-RU" sz="1200" kern="1200" dirty="0" smtClean="0">
                <a:solidFill>
                  <a:schemeClr val="tx1"/>
                </a:solidFill>
                <a:latin typeface="+mn-lt"/>
                <a:ea typeface="+mn-ea"/>
                <a:cs typeface="+mn-cs"/>
              </a:rPr>
              <a:t> - родители. Необходим более тщательный отбор, чтобы ребенок попал в ту семью, где его действительно готовы принять, и где он будет чувствовать себя комфортно.</a:t>
            </a:r>
          </a:p>
          <a:p>
            <a:endParaRPr lang="ru-RU"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Целью нашей работы по профилактике</a:t>
            </a:r>
            <a:r>
              <a:rPr lang="ru-RU" baseline="0" dirty="0" smtClean="0"/>
              <a:t> вторичного сиротства является предотвращение возвратов приемных детей в центры помощи детям.</a:t>
            </a:r>
          </a:p>
          <a:p>
            <a:pPr marL="285750" indent="-285750"/>
            <a:r>
              <a:rPr lang="ru-RU" baseline="0" dirty="0" smtClean="0"/>
              <a:t>Задачами профилактики </a:t>
            </a:r>
            <a:r>
              <a:rPr lang="ru-RU" b="0" baseline="0" dirty="0" smtClean="0"/>
              <a:t>являются:</a:t>
            </a:r>
          </a:p>
          <a:p>
            <a:pPr marL="285750" indent="-285750">
              <a:buFont typeface="Wingdings" pitchFamily="2" charset="2"/>
              <a:buChar char="§"/>
            </a:pPr>
            <a:r>
              <a:rPr lang="ru-RU" sz="1200" b="0" dirty="0" smtClean="0">
                <a:ln w="1905"/>
                <a:solidFill>
                  <a:schemeClr val="tx1">
                    <a:lumMod val="95000"/>
                  </a:schemeClr>
                </a:solidFill>
                <a:effectLst>
                  <a:innerShdw blurRad="69850" dist="43180" dir="5400000">
                    <a:srgbClr val="000000">
                      <a:alpha val="65000"/>
                    </a:srgbClr>
                  </a:innerShdw>
                </a:effectLst>
              </a:rPr>
              <a:t>предотвратить возврат из замещающих семей в </a:t>
            </a:r>
            <a:r>
              <a:rPr lang="ru-RU" sz="1200" b="0" baseline="0" dirty="0" smtClean="0">
                <a:ln w="1905"/>
                <a:solidFill>
                  <a:schemeClr val="tx1">
                    <a:lumMod val="95000"/>
                  </a:schemeClr>
                </a:solidFill>
                <a:effectLst>
                  <a:innerShdw blurRad="69850" dist="43180" dir="5400000">
                    <a:srgbClr val="000000">
                      <a:alpha val="65000"/>
                    </a:srgbClr>
                  </a:innerShdw>
                </a:effectLst>
              </a:rPr>
              <a:t> </a:t>
            </a:r>
            <a:r>
              <a:rPr lang="ru-RU" sz="1200" b="0" dirty="0" err="1" smtClean="0">
                <a:ln w="1905"/>
                <a:solidFill>
                  <a:schemeClr val="tx1">
                    <a:lumMod val="95000"/>
                  </a:schemeClr>
                </a:solidFill>
                <a:effectLst>
                  <a:innerShdw blurRad="69850" dist="43180" dir="5400000">
                    <a:srgbClr val="000000">
                      <a:alpha val="65000"/>
                    </a:srgbClr>
                  </a:innerShdw>
                </a:effectLst>
              </a:rPr>
              <a:t>гос</a:t>
            </a:r>
            <a:r>
              <a:rPr lang="ru-RU" sz="1200" b="0" dirty="0" smtClean="0">
                <a:ln w="1905"/>
                <a:solidFill>
                  <a:schemeClr val="tx1">
                    <a:lumMod val="95000"/>
                  </a:schemeClr>
                </a:solidFill>
                <a:effectLst>
                  <a:innerShdw blurRad="69850" dist="43180" dir="5400000">
                    <a:srgbClr val="000000">
                      <a:alpha val="65000"/>
                    </a:srgbClr>
                  </a:innerShdw>
                </a:effectLst>
              </a:rPr>
              <a:t>. учреждения;</a:t>
            </a:r>
          </a:p>
          <a:p>
            <a:pPr marL="285750" indent="-285750">
              <a:buFont typeface="Wingdings" pitchFamily="2" charset="2"/>
              <a:buChar char="§"/>
            </a:pPr>
            <a:r>
              <a:rPr lang="ru-RU" sz="1200" b="0" dirty="0" smtClean="0">
                <a:ln w="1905"/>
                <a:solidFill>
                  <a:schemeClr val="tx1">
                    <a:lumMod val="95000"/>
                  </a:schemeClr>
                </a:solidFill>
                <a:effectLst>
                  <a:innerShdw blurRad="69850" dist="43180" dir="5400000">
                    <a:srgbClr val="000000">
                      <a:alpha val="65000"/>
                    </a:srgbClr>
                  </a:innerShdw>
                </a:effectLst>
              </a:rPr>
              <a:t>повышение родительской компетенции и психологических ресурсов приемных родителей</a:t>
            </a:r>
            <a:r>
              <a:rPr lang="ru-RU" sz="1200" b="0" baseline="0" dirty="0" smtClean="0">
                <a:ln w="1905"/>
                <a:solidFill>
                  <a:schemeClr val="tx1">
                    <a:lumMod val="95000"/>
                  </a:schemeClr>
                </a:solidFill>
                <a:effectLst>
                  <a:innerShdw blurRad="69850" dist="43180" dir="5400000">
                    <a:srgbClr val="000000">
                      <a:alpha val="65000"/>
                    </a:srgbClr>
                  </a:innerShdw>
                </a:effectLst>
              </a:rPr>
              <a:t> </a:t>
            </a:r>
            <a:r>
              <a:rPr lang="ru-RU" sz="1200" b="0" dirty="0" smtClean="0">
                <a:ln w="1905"/>
                <a:solidFill>
                  <a:schemeClr val="tx1">
                    <a:lumMod val="95000"/>
                  </a:schemeClr>
                </a:solidFill>
                <a:effectLst>
                  <a:innerShdw blurRad="69850" dist="43180" dir="5400000">
                    <a:srgbClr val="000000">
                      <a:alpha val="65000"/>
                    </a:srgbClr>
                  </a:innerShdw>
                </a:effectLst>
              </a:rPr>
              <a:t>и опекунов; </a:t>
            </a:r>
          </a:p>
          <a:p>
            <a:pPr marL="285750" indent="-285750">
              <a:buFont typeface="Wingdings" pitchFamily="2" charset="2"/>
              <a:buChar char="§"/>
            </a:pPr>
            <a:r>
              <a:rPr lang="ru-RU" sz="1200" b="0" dirty="0" smtClean="0">
                <a:ln w="1905"/>
                <a:solidFill>
                  <a:schemeClr val="tx1">
                    <a:lumMod val="95000"/>
                  </a:schemeClr>
                </a:solidFill>
                <a:effectLst>
                  <a:innerShdw blurRad="69850" dist="43180" dir="5400000">
                    <a:srgbClr val="000000">
                      <a:alpha val="65000"/>
                    </a:srgbClr>
                  </a:innerShdw>
                </a:effectLst>
              </a:rPr>
              <a:t>оказание психологической и педагогической помощи детям и подросткам из замещающих семей;</a:t>
            </a:r>
          </a:p>
          <a:p>
            <a:pPr marL="285750" indent="-285750">
              <a:buFont typeface="Wingdings" pitchFamily="2" charset="2"/>
              <a:buChar char="§"/>
            </a:pPr>
            <a:r>
              <a:rPr lang="ru-RU" sz="1200" b="0" dirty="0" smtClean="0">
                <a:ln w="1905"/>
                <a:solidFill>
                  <a:schemeClr val="tx1">
                    <a:lumMod val="95000"/>
                  </a:schemeClr>
                </a:solidFill>
                <a:effectLst>
                  <a:innerShdw blurRad="69850" dist="43180" dir="5400000">
                    <a:srgbClr val="000000">
                      <a:alpha val="65000"/>
                    </a:srgbClr>
                  </a:innerShdw>
                </a:effectLst>
              </a:rPr>
              <a:t>оказание услуг замещающим семьям по профилактике кризисных ситуаций.</a:t>
            </a:r>
          </a:p>
          <a:p>
            <a:endParaRPr lang="ru-RU" b="0" dirty="0"/>
          </a:p>
        </p:txBody>
      </p:sp>
      <p:sp>
        <p:nvSpPr>
          <p:cNvPr id="4" name="Номер слайда 3"/>
          <p:cNvSpPr>
            <a:spLocks noGrp="1"/>
          </p:cNvSpPr>
          <p:nvPr>
            <p:ph type="sldNum" sz="quarter" idx="10"/>
          </p:nvPr>
        </p:nvSpPr>
        <p:spPr/>
        <p:txBody>
          <a:bodyPr/>
          <a:lstStyle/>
          <a:p>
            <a:fld id="{E1B26138-AAEA-4705-970A-179533D45F2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9A4C019-44D8-437B-A779-01A5EA703E91}" type="datetimeFigureOut">
              <a:rPr lang="ru-RU" smtClean="0"/>
              <a:pPr/>
              <a:t>26.10.2022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8A1303-92F1-40B5-B73B-FA8E5894D1D7}"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A4C019-44D8-437B-A779-01A5EA703E91}"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A1303-92F1-40B5-B73B-FA8E5894D1D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08A1303-92F1-40B5-B73B-FA8E5894D1D7}"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A4C019-44D8-437B-A779-01A5EA703E91}"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88288D2-E45C-46B9-8168-32685A43C97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9A4C019-44D8-437B-A779-01A5EA703E91}"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08A1303-92F1-40B5-B73B-FA8E5894D1D7}"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9A4C019-44D8-437B-A779-01A5EA703E91}" type="datetimeFigureOut">
              <a:rPr lang="ru-RU" smtClean="0"/>
              <a:pPr/>
              <a:t>26.10.2022</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8A1303-92F1-40B5-B73B-FA8E5894D1D7}"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9A4C019-44D8-437B-A779-01A5EA703E91}" type="datetimeFigureOut">
              <a:rPr lang="ru-RU" smtClean="0"/>
              <a:pPr/>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8A1303-92F1-40B5-B73B-FA8E5894D1D7}"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9A4C019-44D8-437B-A779-01A5EA703E91}" type="datetimeFigureOut">
              <a:rPr lang="ru-RU" smtClean="0"/>
              <a:pPr/>
              <a:t>26.10.2022</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08A1303-92F1-40B5-B73B-FA8E5894D1D7}"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9A4C019-44D8-437B-A779-01A5EA703E91}" type="datetimeFigureOut">
              <a:rPr lang="ru-RU" smtClean="0"/>
              <a:pPr/>
              <a:t>26.10.2022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08A1303-92F1-40B5-B73B-FA8E5894D1D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9A4C019-44D8-437B-A779-01A5EA703E91}" type="datetimeFigureOut">
              <a:rPr lang="ru-RU" smtClean="0"/>
              <a:pPr/>
              <a:t>26.10.2022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08A1303-92F1-40B5-B73B-FA8E5894D1D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08A1303-92F1-40B5-B73B-FA8E5894D1D7}"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9A4C019-44D8-437B-A779-01A5EA703E91}" type="datetimeFigureOut">
              <a:rPr lang="ru-RU" smtClean="0"/>
              <a:pPr/>
              <a:t>26.10.2022</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08A1303-92F1-40B5-B73B-FA8E5894D1D7}"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9A4C019-44D8-437B-A779-01A5EA703E91}" type="datetimeFigureOut">
              <a:rPr lang="ru-RU" smtClean="0"/>
              <a:pPr/>
              <a:t>26.10.2022</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9A4C019-44D8-437B-A779-01A5EA703E91}" type="datetimeFigureOut">
              <a:rPr lang="ru-RU" smtClean="0"/>
              <a:pPr/>
              <a:t>26.10.2022</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08A1303-92F1-40B5-B73B-FA8E5894D1D7}"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chart" Target="../charts/chart3.xml"/><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13.png"/><Relationship Id="rId4" Type="http://schemas.openxmlformats.org/officeDocument/2006/relationships/diagramLayout" Target="../diagrams/layout11.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13.png"/><Relationship Id="rId4" Type="http://schemas.openxmlformats.org/officeDocument/2006/relationships/diagramLayout" Target="../diagrams/layout13.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13.png"/><Relationship Id="rId4" Type="http://schemas.openxmlformats.org/officeDocument/2006/relationships/diagramLayout" Target="../diagrams/layout14.xml"/><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13.png"/><Relationship Id="rId4" Type="http://schemas.openxmlformats.org/officeDocument/2006/relationships/diagramLayout" Target="../diagrams/layout15.xml"/><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1472" y="2786058"/>
            <a:ext cx="8062912" cy="3163222"/>
          </a:xfrm>
        </p:spPr>
        <p:txBody>
          <a:bodyPr>
            <a:noAutofit/>
          </a:bodyPr>
          <a:lstStyle/>
          <a:p>
            <a:pPr algn="l"/>
            <a:r>
              <a:rPr lang="ru-RU" b="1" dirty="0" smtClean="0">
                <a:solidFill>
                  <a:schemeClr val="tx1"/>
                </a:solidFill>
              </a:rPr>
              <a:t>Предупреждение вторичного сиротства как основная цель работы на кризисном уровне сопровождения замещающих семей</a:t>
            </a:r>
          </a:p>
          <a:p>
            <a:pPr algn="l"/>
            <a:endParaRPr lang="ru-RU" dirty="0" smtClean="0">
              <a:solidFill>
                <a:schemeClr val="tx1"/>
              </a:solidFill>
            </a:endParaRPr>
          </a:p>
          <a:p>
            <a:pPr algn="l"/>
            <a:endParaRPr lang="ru-RU" b="1" dirty="0" smtClean="0">
              <a:solidFill>
                <a:schemeClr val="tx1"/>
              </a:solidFill>
            </a:endParaRPr>
          </a:p>
          <a:p>
            <a:pPr algn="l"/>
            <a:endParaRPr lang="ru-RU" dirty="0" smtClean="0">
              <a:solidFill>
                <a:schemeClr val="tx1"/>
              </a:solidFill>
            </a:endParaRPr>
          </a:p>
          <a:p>
            <a:pPr algn="l"/>
            <a:endParaRPr lang="ru-RU" dirty="0" smtClean="0">
              <a:solidFill>
                <a:schemeClr val="tx1"/>
              </a:solidFill>
            </a:endParaRPr>
          </a:p>
          <a:p>
            <a:pPr algn="l"/>
            <a:endParaRPr lang="ru-RU" b="1" dirty="0" smtClean="0">
              <a:solidFill>
                <a:schemeClr val="tx1"/>
              </a:solidFill>
            </a:endParaRPr>
          </a:p>
          <a:p>
            <a:pPr algn="l"/>
            <a:r>
              <a:rPr lang="ru-RU" b="0" dirty="0" smtClean="0">
                <a:solidFill>
                  <a:schemeClr val="tx1"/>
                </a:solidFill>
              </a:rPr>
              <a:t>Составитель:</a:t>
            </a:r>
          </a:p>
          <a:p>
            <a:pPr algn="l"/>
            <a:r>
              <a:rPr lang="ru-RU" b="0" dirty="0" smtClean="0">
                <a:solidFill>
                  <a:schemeClr val="tx1"/>
                </a:solidFill>
              </a:rPr>
              <a:t>Полякова Екатерина Александровна </a:t>
            </a:r>
          </a:p>
          <a:p>
            <a:pPr algn="l"/>
            <a:r>
              <a:rPr lang="ru-RU" b="0" dirty="0" smtClean="0">
                <a:solidFill>
                  <a:schemeClr val="tx1"/>
                </a:solidFill>
              </a:rPr>
              <a:t>Педагог-психолог</a:t>
            </a:r>
            <a:endParaRPr lang="ru-RU" b="0" dirty="0">
              <a:solidFill>
                <a:schemeClr val="tx1"/>
              </a:solidFill>
            </a:endParaRPr>
          </a:p>
        </p:txBody>
      </p:sp>
      <p:sp>
        <p:nvSpPr>
          <p:cNvPr id="2" name="Заголовок 1"/>
          <p:cNvSpPr>
            <a:spLocks noGrp="1"/>
          </p:cNvSpPr>
          <p:nvPr>
            <p:ph type="ctrTitle"/>
          </p:nvPr>
        </p:nvSpPr>
        <p:spPr>
          <a:xfrm>
            <a:off x="571472" y="260649"/>
            <a:ext cx="8062912" cy="1656184"/>
          </a:xfrm>
        </p:spPr>
        <p:txBody>
          <a:bodyPr>
            <a:noAutofit/>
          </a:bodyPr>
          <a:lstStyle/>
          <a:p>
            <a:pPr algn="ctr"/>
            <a:r>
              <a:rPr lang="ru-RU" sz="1400" b="1" dirty="0" smtClean="0">
                <a:solidFill>
                  <a:schemeClr val="tx1"/>
                </a:solidFill>
                <a:effectLst/>
              </a:rPr>
              <a:t>ГОСУДАРСТВЕННОЕ  КАЗЕННОЕ УЧРЕЖДЕНИЕ СОЦИАЛЬНОГО</a:t>
            </a:r>
            <a:br>
              <a:rPr lang="ru-RU" sz="1400" b="1" dirty="0" smtClean="0">
                <a:solidFill>
                  <a:schemeClr val="tx1"/>
                </a:solidFill>
                <a:effectLst/>
              </a:rPr>
            </a:br>
            <a:r>
              <a:rPr lang="ru-RU" sz="1400" b="1" dirty="0" smtClean="0">
                <a:solidFill>
                  <a:schemeClr val="tx1"/>
                </a:solidFill>
                <a:effectLst/>
              </a:rPr>
              <a:t>ОБСЛУЖИВАНИЯ РОСТОВСКОЙ ОБЛАСТИ ЦЕНТР ПОМОЩИ ДЕТЯМ,</a:t>
            </a:r>
            <a:br>
              <a:rPr lang="ru-RU" sz="1400" b="1" dirty="0" smtClean="0">
                <a:solidFill>
                  <a:schemeClr val="tx1"/>
                </a:solidFill>
                <a:effectLst/>
              </a:rPr>
            </a:br>
            <a:r>
              <a:rPr lang="ru-RU" sz="1400" b="1" dirty="0" smtClean="0">
                <a:solidFill>
                  <a:schemeClr val="tx1"/>
                </a:solidFill>
                <a:effectLst/>
              </a:rPr>
              <a:t>ОСТАВШИМСЯ БЕЗ ПОПЕЧЕНИЯ РОДИТЕЛЕЙ,</a:t>
            </a:r>
            <a:br>
              <a:rPr lang="ru-RU" sz="1400" b="1" dirty="0" smtClean="0">
                <a:solidFill>
                  <a:schemeClr val="tx1"/>
                </a:solidFill>
                <a:effectLst/>
              </a:rPr>
            </a:br>
            <a:r>
              <a:rPr lang="ru-RU" sz="1400" b="1" dirty="0" smtClean="0">
                <a:solidFill>
                  <a:schemeClr val="tx1"/>
                </a:solidFill>
                <a:effectLst/>
              </a:rPr>
              <a:t>"ЁЛКИНСКИЙ ЦЕНТР ПОМОЩИ ДЕТЯМ«</a:t>
            </a:r>
            <a:br>
              <a:rPr lang="ru-RU" sz="1400" b="1" dirty="0" smtClean="0">
                <a:solidFill>
                  <a:schemeClr val="tx1"/>
                </a:solidFill>
                <a:effectLst/>
              </a:rPr>
            </a:br>
            <a:r>
              <a:rPr lang="ru-RU" sz="1400" b="1" dirty="0" smtClean="0">
                <a:solidFill>
                  <a:schemeClr val="tx1"/>
                </a:solidFill>
                <a:effectLst/>
              </a:rPr>
              <a:t>ул. Тимирязева 1, х. </a:t>
            </a:r>
            <a:r>
              <a:rPr lang="ru-RU" sz="1400" b="1" dirty="0" err="1" smtClean="0">
                <a:solidFill>
                  <a:schemeClr val="tx1"/>
                </a:solidFill>
                <a:effectLst/>
              </a:rPr>
              <a:t>Ёлкин</a:t>
            </a:r>
            <a:r>
              <a:rPr lang="ru-RU" sz="1400" b="1" dirty="0" smtClean="0">
                <a:solidFill>
                  <a:schemeClr val="tx1"/>
                </a:solidFill>
                <a:effectLst/>
              </a:rPr>
              <a:t>  Багаевский р-н  Ростовская  обл. 346621</a:t>
            </a:r>
            <a:br>
              <a:rPr lang="ru-RU" sz="1400" b="1" dirty="0" smtClean="0">
                <a:solidFill>
                  <a:schemeClr val="tx1"/>
                </a:solidFill>
                <a:effectLst/>
              </a:rPr>
            </a:br>
            <a:r>
              <a:rPr lang="ru-RU" sz="1400" b="1" dirty="0" smtClean="0">
                <a:solidFill>
                  <a:schemeClr val="tx1"/>
                </a:solidFill>
                <a:effectLst/>
              </a:rPr>
              <a:t>тел. 8(86357)41536   </a:t>
            </a:r>
            <a:r>
              <a:rPr lang="ru-RU" sz="1400" b="1" dirty="0" err="1" smtClean="0">
                <a:solidFill>
                  <a:schemeClr val="tx1"/>
                </a:solidFill>
                <a:effectLst/>
              </a:rPr>
              <a:t>Е-mail</a:t>
            </a:r>
            <a:r>
              <a:rPr lang="ru-RU" sz="1400" b="1" dirty="0" smtClean="0">
                <a:solidFill>
                  <a:schemeClr val="tx1"/>
                </a:solidFill>
                <a:effectLst/>
              </a:rPr>
              <a:t> </a:t>
            </a:r>
            <a:r>
              <a:rPr lang="ru-RU" sz="1400" b="1" dirty="0" err="1" smtClean="0">
                <a:solidFill>
                  <a:schemeClr val="tx1"/>
                </a:solidFill>
                <a:effectLst/>
              </a:rPr>
              <a:t>dd_elkin@rostobr.ru</a:t>
            </a:r>
            <a:r>
              <a:rPr lang="ru-RU" sz="1600" dirty="0" smtClean="0"/>
              <a:t/>
            </a:r>
            <a:br>
              <a:rPr lang="ru-RU" sz="1600" dirty="0" smtClean="0"/>
            </a:br>
            <a:endParaRPr lang="ru-RU" sz="1600" dirty="0"/>
          </a:p>
        </p:txBody>
      </p:sp>
      <p:sp>
        <p:nvSpPr>
          <p:cNvPr id="4" name="TextBox 3"/>
          <p:cNvSpPr txBox="1"/>
          <p:nvPr/>
        </p:nvSpPr>
        <p:spPr>
          <a:xfrm>
            <a:off x="4143372" y="6357958"/>
            <a:ext cx="1643074" cy="276999"/>
          </a:xfrm>
          <a:prstGeom prst="rect">
            <a:avLst/>
          </a:prstGeom>
          <a:noFill/>
        </p:spPr>
        <p:txBody>
          <a:bodyPr wrap="square" rtlCol="0">
            <a:spAutoFit/>
          </a:bodyPr>
          <a:lstStyle/>
          <a:p>
            <a:r>
              <a:rPr lang="ru-RU" sz="1200" dirty="0" err="1" smtClean="0"/>
              <a:t>Ёлкин</a:t>
            </a:r>
            <a:r>
              <a:rPr lang="ru-RU" sz="1200" dirty="0" smtClean="0"/>
              <a:t> 2022</a:t>
            </a:r>
            <a:endParaRPr lang="ru-RU"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43042" y="285728"/>
            <a:ext cx="5400321" cy="707886"/>
          </a:xfrm>
          <a:prstGeom prst="rect">
            <a:avLst/>
          </a:prstGeom>
        </p:spPr>
        <p:txBody>
          <a:bodyPr wrap="square">
            <a:spAutoFit/>
          </a:bodyPr>
          <a:lstStyle/>
          <a:p>
            <a:r>
              <a:rPr lang="ru-RU" sz="2000" dirty="0" smtClean="0">
                <a:ln w="1905"/>
                <a:solidFill>
                  <a:schemeClr val="tx1"/>
                </a:solidFill>
                <a:effectLst>
                  <a:innerShdw blurRad="69850" dist="43180" dir="5400000">
                    <a:srgbClr val="000000">
                      <a:alpha val="65000"/>
                    </a:srgbClr>
                  </a:innerShdw>
                </a:effectLst>
              </a:rPr>
              <a:t>Взаимодействие участвующих субъектов</a:t>
            </a:r>
            <a:br>
              <a:rPr lang="ru-RU" sz="2000" dirty="0" smtClean="0">
                <a:ln w="1905"/>
                <a:solidFill>
                  <a:schemeClr val="tx1"/>
                </a:solidFill>
                <a:effectLst>
                  <a:innerShdw blurRad="69850" dist="43180" dir="5400000">
                    <a:srgbClr val="000000">
                      <a:alpha val="65000"/>
                    </a:srgbClr>
                  </a:innerShdw>
                </a:effectLst>
              </a:rPr>
            </a:br>
            <a:r>
              <a:rPr lang="ru-RU" sz="2000" dirty="0" smtClean="0">
                <a:ln w="1905"/>
                <a:solidFill>
                  <a:schemeClr val="tx1"/>
                </a:solidFill>
                <a:effectLst>
                  <a:innerShdw blurRad="69850" dist="43180" dir="5400000">
                    <a:srgbClr val="000000">
                      <a:alpha val="65000"/>
                    </a:srgbClr>
                  </a:innerShdw>
                </a:effectLst>
              </a:rPr>
              <a:t> в профилактике вторичного сиротства</a:t>
            </a:r>
            <a:endParaRPr lang="ru-RU" sz="2000" dirty="0">
              <a:ln w="1905"/>
              <a:solidFill>
                <a:schemeClr val="tx1"/>
              </a:solidFill>
              <a:effectLst>
                <a:innerShdw blurRad="69850" dist="43180" dir="5400000">
                  <a:srgbClr val="000000">
                    <a:alpha val="65000"/>
                  </a:srgbClr>
                </a:innerShdw>
              </a:effectLst>
            </a:endParaRPr>
          </a:p>
        </p:txBody>
      </p:sp>
      <p:pic>
        <p:nvPicPr>
          <p:cNvPr id="6" name="Picture 2" descr="https://ds04.infourok.ru/uploads/ex/07dc/00113263-d930a8b6/hello_html_5f8fc655.png"/>
          <p:cNvPicPr>
            <a:picLocks noGrp="1" noChangeAspect="1" noChangeArrowheads="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28992" y="2714620"/>
            <a:ext cx="2265327" cy="182888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Овал 6"/>
          <p:cNvSpPr/>
          <p:nvPr/>
        </p:nvSpPr>
        <p:spPr>
          <a:xfrm>
            <a:off x="428596" y="1357298"/>
            <a:ext cx="3786214" cy="11430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600" dirty="0" smtClean="0">
                <a:ln w="1905"/>
                <a:solidFill>
                  <a:schemeClr val="tx1"/>
                </a:solidFill>
                <a:effectLst>
                  <a:innerShdw blurRad="69850" dist="43180" dir="5400000">
                    <a:srgbClr val="000000">
                      <a:alpha val="65000"/>
                    </a:srgbClr>
                  </a:innerShdw>
                </a:effectLst>
              </a:rPr>
              <a:t>Органы опеки и попечительства</a:t>
            </a:r>
            <a:endParaRPr lang="ru-RU" sz="1600" dirty="0">
              <a:ln w="1905"/>
              <a:solidFill>
                <a:schemeClr val="tx1"/>
              </a:solidFill>
              <a:effectLst>
                <a:innerShdw blurRad="69850" dist="43180" dir="5400000">
                  <a:srgbClr val="000000">
                    <a:alpha val="65000"/>
                  </a:srgbClr>
                </a:innerShdw>
              </a:effectLst>
            </a:endParaRPr>
          </a:p>
        </p:txBody>
      </p:sp>
      <p:sp>
        <p:nvSpPr>
          <p:cNvPr id="9" name="Овал 8"/>
          <p:cNvSpPr/>
          <p:nvPr/>
        </p:nvSpPr>
        <p:spPr>
          <a:xfrm>
            <a:off x="5929322" y="1285860"/>
            <a:ext cx="2786082" cy="11430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600" dirty="0" smtClean="0">
                <a:ln w="1905"/>
                <a:solidFill>
                  <a:schemeClr val="tx1"/>
                </a:solidFill>
                <a:effectLst>
                  <a:innerShdw blurRad="69850" dist="43180" dir="5400000">
                    <a:srgbClr val="000000">
                      <a:alpha val="65000"/>
                    </a:srgbClr>
                  </a:innerShdw>
                </a:effectLst>
              </a:rPr>
              <a:t>Учреждения здравоохранения</a:t>
            </a:r>
            <a:endParaRPr lang="ru-RU" sz="1600" dirty="0">
              <a:ln w="1905"/>
              <a:solidFill>
                <a:schemeClr val="tx1"/>
              </a:solidFill>
              <a:effectLst>
                <a:innerShdw blurRad="69850" dist="43180" dir="5400000">
                  <a:srgbClr val="000000">
                    <a:alpha val="65000"/>
                  </a:srgbClr>
                </a:innerShdw>
              </a:effectLst>
            </a:endParaRPr>
          </a:p>
        </p:txBody>
      </p:sp>
      <p:sp>
        <p:nvSpPr>
          <p:cNvPr id="10" name="Овал 9"/>
          <p:cNvSpPr/>
          <p:nvPr/>
        </p:nvSpPr>
        <p:spPr>
          <a:xfrm>
            <a:off x="571472" y="4857760"/>
            <a:ext cx="2643206" cy="11430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600" dirty="0" smtClean="0">
                <a:ln w="1905"/>
                <a:solidFill>
                  <a:schemeClr val="tx1"/>
                </a:solidFill>
                <a:effectLst>
                  <a:innerShdw blurRad="69850" dist="43180" dir="5400000">
                    <a:srgbClr val="000000">
                      <a:alpha val="65000"/>
                    </a:srgbClr>
                  </a:innerShdw>
                </a:effectLst>
              </a:rPr>
              <a:t>Учреждения образования</a:t>
            </a:r>
            <a:endParaRPr lang="ru-RU" sz="1600" dirty="0">
              <a:ln w="1905"/>
              <a:solidFill>
                <a:schemeClr val="tx1"/>
              </a:solidFill>
              <a:effectLst>
                <a:innerShdw blurRad="69850" dist="43180" dir="5400000">
                  <a:srgbClr val="000000">
                    <a:alpha val="65000"/>
                  </a:srgbClr>
                </a:innerShdw>
              </a:effectLst>
            </a:endParaRPr>
          </a:p>
        </p:txBody>
      </p:sp>
      <p:sp>
        <p:nvSpPr>
          <p:cNvPr id="11" name="Овал 10"/>
          <p:cNvSpPr/>
          <p:nvPr/>
        </p:nvSpPr>
        <p:spPr>
          <a:xfrm>
            <a:off x="5929322" y="4929198"/>
            <a:ext cx="2643206" cy="11430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600" dirty="0" smtClean="0">
                <a:ln w="1905"/>
                <a:solidFill>
                  <a:schemeClr val="tx1"/>
                </a:solidFill>
                <a:effectLst>
                  <a:innerShdw blurRad="69850" dist="43180" dir="5400000">
                    <a:srgbClr val="000000">
                      <a:alpha val="65000"/>
                    </a:srgbClr>
                  </a:innerShdw>
                </a:effectLst>
              </a:rPr>
              <a:t>Социальные службы</a:t>
            </a:r>
            <a:endParaRPr lang="ru-RU" sz="1600" dirty="0">
              <a:ln w="1905"/>
              <a:solidFill>
                <a:schemeClr val="tx1"/>
              </a:solidFill>
              <a:effectLst>
                <a:innerShdw blurRad="69850" dist="43180" dir="5400000">
                  <a:srgbClr val="000000">
                    <a:alpha val="65000"/>
                  </a:srgbClr>
                </a:innerShdw>
              </a:effectLst>
            </a:endParaRPr>
          </a:p>
        </p:txBody>
      </p:sp>
      <p:cxnSp>
        <p:nvCxnSpPr>
          <p:cNvPr id="13" name="Прямая со стрелкой 12"/>
          <p:cNvCxnSpPr>
            <a:stCxn id="10" idx="7"/>
          </p:cNvCxnSpPr>
          <p:nvPr/>
        </p:nvCxnSpPr>
        <p:spPr>
          <a:xfrm rot="5400000" flipH="1" flipV="1">
            <a:off x="2973157" y="4355002"/>
            <a:ext cx="524580" cy="81571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Прямая со стрелкой 14"/>
          <p:cNvCxnSpPr/>
          <p:nvPr/>
        </p:nvCxnSpPr>
        <p:spPr>
          <a:xfrm>
            <a:off x="2786050" y="2428868"/>
            <a:ext cx="1071570" cy="85725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Прямая со стрелкой 17"/>
          <p:cNvCxnSpPr/>
          <p:nvPr/>
        </p:nvCxnSpPr>
        <p:spPr>
          <a:xfrm rot="5400000">
            <a:off x="5357818" y="2214554"/>
            <a:ext cx="928694" cy="92869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Прямая со стрелкой 19"/>
          <p:cNvCxnSpPr/>
          <p:nvPr/>
        </p:nvCxnSpPr>
        <p:spPr>
          <a:xfrm rot="10800000">
            <a:off x="5643570" y="4500570"/>
            <a:ext cx="1000132" cy="50006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7858180" cy="1143008"/>
          </a:xfrm>
        </p:spPr>
        <p:txBody>
          <a:bodyPr>
            <a:normAutofit/>
          </a:bodyPr>
          <a:lstStyle/>
          <a:p>
            <a:pPr algn="ctr"/>
            <a:r>
              <a:rPr lang="ru-RU" sz="2000" dirty="0" smtClean="0">
                <a:solidFill>
                  <a:schemeClr val="tx1"/>
                </a:solidFill>
              </a:rPr>
              <a:t>Классификация профилактики вторичного сиротства</a:t>
            </a:r>
            <a:r>
              <a:rPr lang="ru-RU" dirty="0" smtClean="0"/>
              <a:t/>
            </a:r>
            <a:br>
              <a:rPr lang="ru-RU" dirty="0" smtClean="0"/>
            </a:br>
            <a:endParaRPr lang="ru-RU" dirty="0"/>
          </a:p>
        </p:txBody>
      </p:sp>
      <p:graphicFrame>
        <p:nvGraphicFramePr>
          <p:cNvPr id="5" name="Содержимое 4"/>
          <p:cNvGraphicFramePr>
            <a:graphicFrameLocks noGrp="1"/>
          </p:cNvGraphicFramePr>
          <p:nvPr>
            <p:ph sz="quarter" idx="1"/>
          </p:nvPr>
        </p:nvGraphicFramePr>
        <p:xfrm>
          <a:off x="-1071602" y="1571612"/>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descr="Снимок.PNG"/>
          <p:cNvPicPr>
            <a:picLocks noChangeAspect="1"/>
          </p:cNvPicPr>
          <p:nvPr/>
        </p:nvPicPr>
        <p:blipFill>
          <a:blip r:embed="rId8" cstate="print"/>
          <a:stretch>
            <a:fillRect/>
          </a:stretch>
        </p:blipFill>
        <p:spPr>
          <a:xfrm>
            <a:off x="5429256" y="2928934"/>
            <a:ext cx="3368790" cy="25522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34400" cy="596584"/>
          </a:xfrm>
        </p:spPr>
        <p:txBody>
          <a:bodyPr>
            <a:normAutofit fontScale="90000"/>
          </a:bodyPr>
          <a:lstStyle/>
          <a:p>
            <a:r>
              <a:rPr lang="ru-RU" b="1" dirty="0" smtClean="0"/>
              <a:t/>
            </a:r>
            <a:br>
              <a:rPr lang="ru-RU" b="1" dirty="0" smtClean="0"/>
            </a:br>
            <a:r>
              <a:rPr lang="ru-RU" sz="2200" b="1" dirty="0" smtClean="0">
                <a:solidFill>
                  <a:schemeClr val="tx1"/>
                </a:solidFill>
              </a:rPr>
              <a:t>Мероприятия по профилактике вторичного сиротства</a:t>
            </a:r>
            <a:endParaRPr lang="ru-RU" sz="2700" b="1" dirty="0">
              <a:solidFill>
                <a:schemeClr val="tx1"/>
              </a:solidFill>
            </a:endParaRPr>
          </a:p>
        </p:txBody>
      </p:sp>
      <p:sp>
        <p:nvSpPr>
          <p:cNvPr id="3" name="Содержимое 2"/>
          <p:cNvSpPr>
            <a:spLocks noGrp="1"/>
          </p:cNvSpPr>
          <p:nvPr>
            <p:ph sz="quarter" idx="1"/>
          </p:nvPr>
        </p:nvSpPr>
        <p:spPr>
          <a:xfrm>
            <a:off x="214282" y="1357298"/>
            <a:ext cx="8929718" cy="5214974"/>
          </a:xfrm>
        </p:spPr>
        <p:txBody>
          <a:bodyPr>
            <a:noAutofit/>
          </a:bodyPr>
          <a:lstStyle/>
          <a:p>
            <a:r>
              <a:rPr lang="ru-RU" sz="1400" u="sng" dirty="0" smtClean="0"/>
              <a:t>Первичная профилактика:</a:t>
            </a:r>
            <a:endParaRPr lang="ru-RU" sz="1400" dirty="0" smtClean="0"/>
          </a:p>
          <a:p>
            <a:r>
              <a:rPr lang="ru-RU" sz="1400" dirty="0" smtClean="0"/>
              <a:t>·        Консультативная помощь специалистов центра: социальная, психологическая, юридическая.</a:t>
            </a:r>
          </a:p>
          <a:p>
            <a:r>
              <a:rPr lang="ru-RU" sz="1400" dirty="0" smtClean="0"/>
              <a:t>·        Выезд в семью группы специалистов подразделения для выяснения проблемы в семье с помощью беседы, тренингов и медиации.</a:t>
            </a:r>
          </a:p>
          <a:p>
            <a:pPr>
              <a:buNone/>
            </a:pPr>
            <a:endParaRPr lang="ru-RU" sz="1400" dirty="0" smtClean="0"/>
          </a:p>
          <a:p>
            <a:r>
              <a:rPr lang="ru-RU" sz="1400" u="sng" dirty="0" smtClean="0"/>
              <a:t>Вторичная профилактика:</a:t>
            </a:r>
            <a:endParaRPr lang="ru-RU" sz="1400" dirty="0" smtClean="0"/>
          </a:p>
          <a:p>
            <a:r>
              <a:rPr lang="ru-RU" sz="1400" dirty="0" smtClean="0"/>
              <a:t>·        Диагностика родителей и ребенка (тестирование на выгорание родителей, детско-родительские отношения,  выявление проблемы,  заключение диагностик и рекомендации.</a:t>
            </a:r>
          </a:p>
          <a:p>
            <a:r>
              <a:rPr lang="ru-RU" sz="1400" dirty="0" smtClean="0"/>
              <a:t>·        Взаимодействие с центром психолого-педагогической медицинской и социальной помощи. (ГБУ РО ЦППМ И СП) при чрезвычайной необходимости.</a:t>
            </a:r>
          </a:p>
          <a:p>
            <a:pPr>
              <a:buNone/>
            </a:pPr>
            <a:endParaRPr lang="ru-RU" sz="1400" dirty="0" smtClean="0"/>
          </a:p>
          <a:p>
            <a:r>
              <a:rPr lang="ru-RU" sz="1400" u="sng" dirty="0" smtClean="0"/>
              <a:t>Третичная профилактика:</a:t>
            </a:r>
            <a:endParaRPr lang="ru-RU" sz="1400" dirty="0" smtClean="0"/>
          </a:p>
          <a:p>
            <a:r>
              <a:rPr lang="ru-RU" sz="1400" dirty="0" smtClean="0"/>
              <a:t>·        По соглашению замещающих родителей с органами опеки и попечительства и ЦПД, ребенка помещают  в центр.</a:t>
            </a:r>
          </a:p>
          <a:p>
            <a:r>
              <a:rPr lang="ru-RU" sz="1400" dirty="0" smtClean="0"/>
              <a:t>·        Провидится комплексные мероприятия специалистами подразделения</a:t>
            </a:r>
          </a:p>
          <a:p>
            <a:r>
              <a:rPr lang="ru-RU" sz="1400" dirty="0" smtClean="0"/>
              <a:t>·        Социальный педагог- </a:t>
            </a:r>
            <a:r>
              <a:rPr lang="ru-RU" sz="1400" dirty="0" err="1" smtClean="0"/>
              <a:t>ИПРиЖ</a:t>
            </a:r>
            <a:r>
              <a:rPr lang="ru-RU" sz="1400" dirty="0" smtClean="0"/>
              <a:t> (Индивидуальный план реабилитации и жизнеустройства для  каждого ребенка)</a:t>
            </a:r>
          </a:p>
          <a:p>
            <a:r>
              <a:rPr lang="ru-RU" sz="1400" dirty="0" smtClean="0"/>
              <a:t>·        Психолог-  Индивидуальный план (Тесты, диагностики, беседы, тренинги)</a:t>
            </a:r>
          </a:p>
          <a:p>
            <a:r>
              <a:rPr lang="ru-RU" sz="1400" dirty="0" smtClean="0"/>
              <a:t>·        Медицинские работники- ( </a:t>
            </a:r>
            <a:r>
              <a:rPr lang="ru-RU" sz="1400" dirty="0" err="1" smtClean="0"/>
              <a:t>мед.обследования</a:t>
            </a:r>
            <a:r>
              <a:rPr lang="ru-RU" sz="1400" dirty="0" smtClean="0"/>
              <a:t> ребенка, профилактика вредных привычек)</a:t>
            </a:r>
          </a:p>
          <a:p>
            <a:r>
              <a:rPr lang="ru-RU" sz="1400" dirty="0" smtClean="0"/>
              <a:t>·        Юрист- юридическая помощь в правах ребенка.</a:t>
            </a:r>
          </a:p>
          <a:p>
            <a:pPr>
              <a:buNone/>
            </a:pPr>
            <a:endParaRPr lang="ru-RU"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chemeClr val="tx1"/>
                </a:solidFill>
              </a:rPr>
              <a:t>Количество предоставленных  услуг </a:t>
            </a:r>
            <a:endParaRPr lang="ru-RU" sz="2000" dirty="0">
              <a:solidFill>
                <a:schemeClr val="tx1"/>
              </a:solidFill>
            </a:endParaRPr>
          </a:p>
        </p:txBody>
      </p:sp>
      <p:graphicFrame>
        <p:nvGraphicFramePr>
          <p:cNvPr id="4" name="Содержимое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Схема 4"/>
          <p:cNvGraphicFramePr/>
          <p:nvPr/>
        </p:nvGraphicFramePr>
        <p:xfrm>
          <a:off x="1071538" y="1500174"/>
          <a:ext cx="7358114" cy="5032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57166"/>
            <a:ext cx="8291264" cy="500066"/>
          </a:xfrm>
        </p:spPr>
        <p:txBody>
          <a:bodyPr>
            <a:noAutofit/>
          </a:bodyPr>
          <a:lstStyle/>
          <a:p>
            <a:pPr algn="ctr"/>
            <a:r>
              <a:rPr lang="ru-RU" altLang="en-US" sz="2000" dirty="0">
                <a:solidFill>
                  <a:schemeClr val="tx1"/>
                </a:solidFill>
                <a:sym typeface="+mn-ea"/>
              </a:rPr>
              <a:t>Алгоритм психолого-педагогического сопровождения </a:t>
            </a:r>
            <a:r>
              <a:rPr lang="ru-RU" altLang="en-US" sz="2000" dirty="0" smtClean="0">
                <a:solidFill>
                  <a:schemeClr val="tx1"/>
                </a:solidFill>
                <a:sym typeface="+mn-ea"/>
              </a:rPr>
              <a:t>в замещающей семье</a:t>
            </a:r>
            <a:endParaRPr lang="ru-RU" altLang="en-US" sz="2000" dirty="0">
              <a:solidFill>
                <a:schemeClr val="tx1"/>
              </a:solidFill>
            </a:endParaRPr>
          </a:p>
        </p:txBody>
      </p:sp>
      <p:graphicFrame>
        <p:nvGraphicFramePr>
          <p:cNvPr id="6" name="Диаграмма 5"/>
          <p:cNvGraphicFramePr/>
          <p:nvPr/>
        </p:nvGraphicFramePr>
        <p:xfrm>
          <a:off x="357158" y="1500174"/>
          <a:ext cx="8215370" cy="489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Zavuch\Desktop\ДОКЛАД\o (1).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715272" y="714356"/>
            <a:ext cx="904461" cy="95206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Овал 6"/>
          <p:cNvSpPr/>
          <p:nvPr/>
        </p:nvSpPr>
        <p:spPr>
          <a:xfrm>
            <a:off x="5292080" y="234888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nvGraphicFramePr>
        <p:xfrm>
          <a:off x="714348" y="785794"/>
          <a:ext cx="8209155" cy="6072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Заголовок 1"/>
          <p:cNvSpPr>
            <a:spLocks noGrp="1"/>
          </p:cNvSpPr>
          <p:nvPr>
            <p:ph type="title"/>
          </p:nvPr>
        </p:nvSpPr>
        <p:spPr>
          <a:xfrm>
            <a:off x="251521" y="1"/>
            <a:ext cx="8435280" cy="857231"/>
          </a:xfrm>
        </p:spPr>
        <p:txBody>
          <a:bodyPr>
            <a:normAutofit/>
          </a:bodyPr>
          <a:lstStyle/>
          <a:p>
            <a:pPr algn="ctr"/>
            <a:r>
              <a:rPr lang="ru-RU" altLang="en-US" sz="2000" dirty="0">
                <a:solidFill>
                  <a:schemeClr val="tx1"/>
                </a:solidFill>
                <a:sym typeface="+mn-ea"/>
              </a:rPr>
              <a:t>Алгоритм психолого-педагогического сопровождения </a:t>
            </a:r>
            <a:r>
              <a:rPr lang="ru-RU" altLang="en-US" sz="2000" dirty="0" smtClean="0">
                <a:solidFill>
                  <a:schemeClr val="tx1"/>
                </a:solidFill>
                <a:sym typeface="+mn-ea"/>
              </a:rPr>
              <a:t>в замещающей семье</a:t>
            </a:r>
            <a:endParaRPr lang="ru-RU" altLang="en-US" sz="20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28604"/>
            <a:ext cx="8291264" cy="714380"/>
          </a:xfrm>
        </p:spPr>
        <p:txBody>
          <a:bodyPr>
            <a:noAutofit/>
          </a:bodyPr>
          <a:lstStyle/>
          <a:p>
            <a:pPr lvl="0" algn="ct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Сбор информации о взаимоотношениях и сути конфликта в замещающей семье</a:t>
            </a:r>
            <a:br>
              <a:rPr lang="ru-RU" sz="2000" dirty="0" smtClean="0">
                <a:solidFill>
                  <a:schemeClr val="tx1"/>
                </a:solidFill>
              </a:rPr>
            </a:br>
            <a:endParaRPr lang="ru-RU" sz="2000" dirty="0">
              <a:solidFill>
                <a:schemeClr val="tx1"/>
              </a:solidFill>
            </a:endParaRPr>
          </a:p>
        </p:txBody>
      </p:sp>
      <p:graphicFrame>
        <p:nvGraphicFramePr>
          <p:cNvPr id="5" name="Содержимое 4"/>
          <p:cNvGraphicFramePr>
            <a:graphicFrameLocks noGrp="1"/>
          </p:cNvGraphicFramePr>
          <p:nvPr>
            <p:ph sz="quarter" idx="1"/>
          </p:nvPr>
        </p:nvGraphicFramePr>
        <p:xfrm>
          <a:off x="257536" y="723337"/>
          <a:ext cx="8727311" cy="5700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8" name="Picture 4"/>
          <p:cNvPicPr>
            <a:picLocks noChangeAspect="1" noChangeArrowheads="1"/>
          </p:cNvPicPr>
          <p:nvPr/>
        </p:nvPicPr>
        <p:blipFill>
          <a:blip r:embed="rId8" cstate="print"/>
          <a:srcRect/>
          <a:stretch>
            <a:fillRect/>
          </a:stretch>
        </p:blipFill>
        <p:spPr bwMode="auto">
          <a:xfrm>
            <a:off x="1071538" y="1071546"/>
            <a:ext cx="1669472" cy="1428086"/>
          </a:xfrm>
          <a:prstGeom prst="rect">
            <a:avLst/>
          </a:prstGeom>
          <a:noFill/>
          <a:ln w="9525">
            <a:noFill/>
            <a:miter lim="800000"/>
            <a:headEnd/>
            <a:tailEnd/>
          </a:ln>
          <a:effectLst/>
        </p:spPr>
      </p:pic>
      <p:pic>
        <p:nvPicPr>
          <p:cNvPr id="11270" name="Picture 6"/>
          <p:cNvPicPr>
            <a:picLocks noChangeAspect="1" noChangeArrowheads="1"/>
          </p:cNvPicPr>
          <p:nvPr/>
        </p:nvPicPr>
        <p:blipFill>
          <a:blip r:embed="rId9" cstate="print"/>
          <a:srcRect/>
          <a:stretch>
            <a:fillRect/>
          </a:stretch>
        </p:blipFill>
        <p:spPr bwMode="auto">
          <a:xfrm>
            <a:off x="0" y="3924242"/>
            <a:ext cx="1142976" cy="1261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0"/>
            <a:ext cx="8676457" cy="857231"/>
          </a:xfrm>
        </p:spPr>
        <p:txBody>
          <a:bodyPr>
            <a:noAutofit/>
          </a:bodyPr>
          <a:lstStyle/>
          <a:p>
            <a:pPr algn="ctr"/>
            <a:r>
              <a:rPr lang="ru-RU" sz="2000" dirty="0" smtClean="0">
                <a:solidFill>
                  <a:schemeClr val="tx1"/>
                </a:solidFill>
              </a:rPr>
              <a:t>Психологическое и педагогическое тестирование мотивации опекуна на  возврат ребенка </a:t>
            </a:r>
            <a:r>
              <a:rPr lang="ru-RU" sz="2000" dirty="0" smtClean="0">
                <a:solidFill>
                  <a:schemeClr val="tx1"/>
                </a:solidFill>
              </a:rPr>
              <a:t>в </a:t>
            </a:r>
            <a:r>
              <a:rPr lang="ru-RU" sz="2000" dirty="0" smtClean="0">
                <a:solidFill>
                  <a:schemeClr val="tx1"/>
                </a:solidFill>
              </a:rPr>
              <a:t>ЦПД</a:t>
            </a:r>
            <a:endParaRPr lang="ru-RU" sz="2000" dirty="0">
              <a:solidFill>
                <a:schemeClr val="tx1"/>
              </a:solidFill>
            </a:endParaRPr>
          </a:p>
        </p:txBody>
      </p:sp>
      <p:graphicFrame>
        <p:nvGraphicFramePr>
          <p:cNvPr id="4" name="Содержимое 4"/>
          <p:cNvGraphicFramePr>
            <a:graphicFrameLocks/>
          </p:cNvGraphicFramePr>
          <p:nvPr/>
        </p:nvGraphicFramePr>
        <p:xfrm>
          <a:off x="0" y="857232"/>
          <a:ext cx="9144000" cy="6242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8" cstate="print"/>
          <a:srcRect/>
          <a:stretch>
            <a:fillRect/>
          </a:stretch>
        </p:blipFill>
        <p:spPr bwMode="auto">
          <a:xfrm>
            <a:off x="1071538" y="714356"/>
            <a:ext cx="1285884" cy="714380"/>
          </a:xfrm>
          <a:prstGeom prst="rect">
            <a:avLst/>
          </a:prstGeom>
          <a:noFill/>
          <a:ln w="9525">
            <a:noFill/>
            <a:miter lim="800000"/>
            <a:headEnd/>
            <a:tailEnd/>
          </a:ln>
          <a:effectLst/>
        </p:spPr>
      </p:pic>
      <p:pic>
        <p:nvPicPr>
          <p:cNvPr id="6" name="Picture 6"/>
          <p:cNvPicPr>
            <a:picLocks noChangeAspect="1" noChangeArrowheads="1"/>
          </p:cNvPicPr>
          <p:nvPr/>
        </p:nvPicPr>
        <p:blipFill>
          <a:blip r:embed="rId9" cstate="print"/>
          <a:srcRect/>
          <a:stretch>
            <a:fillRect/>
          </a:stretch>
        </p:blipFill>
        <p:spPr bwMode="auto">
          <a:xfrm>
            <a:off x="0" y="2571745"/>
            <a:ext cx="805113" cy="857256"/>
          </a:xfrm>
          <a:prstGeom prst="rect">
            <a:avLst/>
          </a:prstGeom>
          <a:noFill/>
          <a:ln w="9525">
            <a:noFill/>
            <a:miter lim="800000"/>
            <a:headEnd/>
            <a:tailEnd/>
          </a:ln>
          <a:effectLst/>
        </p:spPr>
      </p:pic>
      <p:pic>
        <p:nvPicPr>
          <p:cNvPr id="7" name="Picture 8"/>
          <p:cNvPicPr>
            <a:picLocks noChangeAspect="1" noChangeArrowheads="1"/>
          </p:cNvPicPr>
          <p:nvPr/>
        </p:nvPicPr>
        <p:blipFill>
          <a:blip r:embed="rId10" cstate="print"/>
          <a:srcRect/>
          <a:stretch>
            <a:fillRect/>
          </a:stretch>
        </p:blipFill>
        <p:spPr bwMode="auto">
          <a:xfrm>
            <a:off x="357158" y="5357826"/>
            <a:ext cx="884127" cy="9717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67428" y="1"/>
            <a:ext cx="7419372" cy="773113"/>
          </a:xfrm>
          <a:prstGeom prst="rect">
            <a:avLst/>
          </a:prstGeom>
          <a:noFill/>
          <a:ln w="9525">
            <a:noFill/>
          </a:ln>
        </p:spPr>
        <p:txBody>
          <a:bodyPr anchor="ctr"/>
          <a:lstStyle/>
          <a:p>
            <a:pPr lvl="0" algn="r" fontAlgn="base">
              <a:spcBef>
                <a:spcPct val="0"/>
              </a:spcBef>
              <a:spcAft>
                <a:spcPct val="0"/>
              </a:spcAft>
            </a:pPr>
            <a:r>
              <a:rPr lang="ru-RU" sz="2000" dirty="0" smtClean="0">
                <a:solidFill>
                  <a:schemeClr val="bg1"/>
                </a:solidFill>
              </a:rPr>
              <a:t>Подготовка ребенка к контакту и взаимоотношениям с опекуном/попечителем и его окружением при его положительном решении и желании </a:t>
            </a:r>
            <a:endParaRPr kumimoji="0" lang="ru-RU" sz="20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5" name="Содержимое 4"/>
          <p:cNvGraphicFramePr>
            <a:graphicFrameLocks/>
          </p:cNvGraphicFramePr>
          <p:nvPr>
            <p:extLst>
              <p:ext uri="{D42A27DB-BD31-4B8C-83A1-F6EECF244321}">
                <p14:modId xmlns="" xmlns:p14="http://schemas.microsoft.com/office/powerpoint/2010/main" val="778956171"/>
              </p:ext>
            </p:extLst>
          </p:nvPr>
        </p:nvGraphicFramePr>
        <p:xfrm>
          <a:off x="257536" y="544011"/>
          <a:ext cx="8229600" cy="631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p:cNvPicPr>
            <a:picLocks noChangeAspect="1" noChangeArrowheads="1"/>
          </p:cNvPicPr>
          <p:nvPr/>
        </p:nvPicPr>
        <p:blipFill>
          <a:blip r:embed="rId8" cstate="print"/>
          <a:srcRect/>
          <a:stretch>
            <a:fillRect/>
          </a:stretch>
        </p:blipFill>
        <p:spPr bwMode="auto">
          <a:xfrm>
            <a:off x="571472" y="0"/>
            <a:ext cx="1550138" cy="1326005"/>
          </a:xfrm>
          <a:prstGeom prst="rect">
            <a:avLst/>
          </a:prstGeom>
          <a:noFill/>
          <a:ln w="9525">
            <a:noFill/>
            <a:miter lim="800000"/>
            <a:headEnd/>
            <a:tailEnd/>
          </a:ln>
          <a:effectLst/>
        </p:spPr>
      </p:pic>
      <p:pic>
        <p:nvPicPr>
          <p:cNvPr id="7" name="Picture 6"/>
          <p:cNvPicPr>
            <a:picLocks noChangeAspect="1" noChangeArrowheads="1"/>
          </p:cNvPicPr>
          <p:nvPr/>
        </p:nvPicPr>
        <p:blipFill>
          <a:blip r:embed="rId9" cstate="print"/>
          <a:srcRect/>
          <a:stretch>
            <a:fillRect/>
          </a:stretch>
        </p:blipFill>
        <p:spPr bwMode="auto">
          <a:xfrm>
            <a:off x="428596" y="2143116"/>
            <a:ext cx="1376551" cy="1203767"/>
          </a:xfrm>
          <a:prstGeom prst="rect">
            <a:avLst/>
          </a:prstGeom>
          <a:noFill/>
          <a:ln w="9525">
            <a:noFill/>
            <a:miter lim="800000"/>
            <a:headEnd/>
            <a:tailEnd/>
          </a:ln>
          <a:effectLst/>
        </p:spPr>
      </p:pic>
      <p:pic>
        <p:nvPicPr>
          <p:cNvPr id="9" name="Picture 6"/>
          <p:cNvPicPr>
            <a:picLocks noChangeAspect="1" noChangeArrowheads="1"/>
          </p:cNvPicPr>
          <p:nvPr/>
        </p:nvPicPr>
        <p:blipFill>
          <a:blip r:embed="rId9" cstate="print"/>
          <a:srcRect/>
          <a:stretch>
            <a:fillRect/>
          </a:stretch>
        </p:blipFill>
        <p:spPr bwMode="auto">
          <a:xfrm>
            <a:off x="539552" y="4221088"/>
            <a:ext cx="1376551" cy="12037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67428" y="1"/>
            <a:ext cx="7419372" cy="773113"/>
          </a:xfrm>
          <a:prstGeom prst="rect">
            <a:avLst/>
          </a:prstGeom>
          <a:noFill/>
          <a:ln w="9525">
            <a:noFill/>
          </a:ln>
        </p:spPr>
        <p:txBody>
          <a:bodyPr anchor="ctr"/>
          <a:lstStyle/>
          <a:p>
            <a:pPr lvl="0" algn="r" fontAlgn="base">
              <a:spcBef>
                <a:spcPct val="0"/>
              </a:spcBef>
              <a:spcAft>
                <a:spcPct val="0"/>
              </a:spcAft>
            </a:pPr>
            <a:r>
              <a:rPr lang="ru-RU" sz="2800" dirty="0" smtClean="0">
                <a:solidFill>
                  <a:schemeClr val="bg1"/>
                </a:solidFill>
              </a:rPr>
              <a:t>Подготовка опекунов/попечителей к встрече с ребенком</a:t>
            </a:r>
            <a:endParaRPr kumimoji="0" lang="ru-RU" sz="28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5" name="Содержимое 4"/>
          <p:cNvGraphicFramePr>
            <a:graphicFrameLocks/>
          </p:cNvGraphicFramePr>
          <p:nvPr/>
        </p:nvGraphicFramePr>
        <p:xfrm>
          <a:off x="257536" y="544011"/>
          <a:ext cx="8229600" cy="631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p:cNvPicPr>
            <a:picLocks noChangeAspect="1" noChangeArrowheads="1"/>
          </p:cNvPicPr>
          <p:nvPr/>
        </p:nvPicPr>
        <p:blipFill>
          <a:blip r:embed="rId8" cstate="print"/>
          <a:srcRect/>
          <a:stretch>
            <a:fillRect/>
          </a:stretch>
        </p:blipFill>
        <p:spPr bwMode="auto">
          <a:xfrm>
            <a:off x="1071538" y="357166"/>
            <a:ext cx="1550138" cy="1326005"/>
          </a:xfrm>
          <a:prstGeom prst="rect">
            <a:avLst/>
          </a:prstGeom>
          <a:noFill/>
          <a:ln w="9525">
            <a:noFill/>
            <a:miter lim="800000"/>
            <a:headEnd/>
            <a:tailEnd/>
          </a:ln>
          <a:effectLst/>
        </p:spPr>
      </p:pic>
      <p:pic>
        <p:nvPicPr>
          <p:cNvPr id="7" name="Picture 6"/>
          <p:cNvPicPr>
            <a:picLocks noChangeAspect="1" noChangeArrowheads="1"/>
          </p:cNvPicPr>
          <p:nvPr/>
        </p:nvPicPr>
        <p:blipFill>
          <a:blip r:embed="rId9" cstate="print"/>
          <a:srcRect/>
          <a:stretch>
            <a:fillRect/>
          </a:stretch>
        </p:blipFill>
        <p:spPr bwMode="auto">
          <a:xfrm>
            <a:off x="0" y="2571744"/>
            <a:ext cx="1376551" cy="1203767"/>
          </a:xfrm>
          <a:prstGeom prst="rect">
            <a:avLst/>
          </a:prstGeom>
          <a:noFill/>
          <a:ln w="9525">
            <a:noFill/>
            <a:miter lim="800000"/>
            <a:headEnd/>
            <a:tailEnd/>
          </a:ln>
          <a:effectLst/>
        </p:spPr>
      </p:pic>
      <p:pic>
        <p:nvPicPr>
          <p:cNvPr id="8" name="Picture 8"/>
          <p:cNvPicPr>
            <a:picLocks noChangeAspect="1" noChangeArrowheads="1"/>
          </p:cNvPicPr>
          <p:nvPr/>
        </p:nvPicPr>
        <p:blipFill>
          <a:blip r:embed="rId10" cstate="print"/>
          <a:srcRect/>
          <a:stretch>
            <a:fillRect/>
          </a:stretch>
        </p:blipFill>
        <p:spPr bwMode="auto">
          <a:xfrm>
            <a:off x="0" y="5000636"/>
            <a:ext cx="1405892" cy="1273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14290"/>
            <a:ext cx="9036496" cy="548680"/>
          </a:xfrm>
        </p:spPr>
        <p:txBody>
          <a:bodyPr>
            <a:noAutofit/>
          </a:bodyPr>
          <a:lstStyle/>
          <a:p>
            <a:pPr algn="ctr"/>
            <a:r>
              <a:rPr lang="ru-RU" sz="2000" dirty="0" smtClean="0">
                <a:solidFill>
                  <a:schemeClr val="tx1"/>
                </a:solidFill>
                <a:latin typeface="+mn-lt"/>
                <a:cs typeface="Calibri" pitchFamily="34" charset="0"/>
              </a:rPr>
              <a:t>Нормативно-правовая база подразделения семейного устройства и сопровождения замещающих семей</a:t>
            </a:r>
            <a:endParaRPr lang="ru-RU" sz="2000" dirty="0">
              <a:solidFill>
                <a:schemeClr val="tx1"/>
              </a:solidFill>
              <a:latin typeface="+mn-lt"/>
              <a:cs typeface="Calibri" pitchFamily="34" charset="0"/>
            </a:endParaRPr>
          </a:p>
        </p:txBody>
      </p:sp>
      <p:sp>
        <p:nvSpPr>
          <p:cNvPr id="3" name="Содержимое 2"/>
          <p:cNvSpPr>
            <a:spLocks noGrp="1"/>
          </p:cNvSpPr>
          <p:nvPr>
            <p:ph sz="quarter" idx="1"/>
          </p:nvPr>
        </p:nvSpPr>
        <p:spPr>
          <a:xfrm>
            <a:off x="214282" y="1142984"/>
            <a:ext cx="9144064" cy="5143536"/>
          </a:xfrm>
        </p:spPr>
        <p:txBody>
          <a:bodyPr>
            <a:normAutofit fontScale="25000" lnSpcReduction="20000"/>
          </a:bodyPr>
          <a:lstStyle/>
          <a:p>
            <a:pPr>
              <a:buNone/>
            </a:pPr>
            <a:r>
              <a:rPr lang="ru-RU" sz="4800" dirty="0" smtClean="0"/>
              <a:t> </a:t>
            </a:r>
            <a:endParaRPr lang="ru-RU" sz="5600" dirty="0" smtClean="0"/>
          </a:p>
          <a:p>
            <a:pPr>
              <a:buNone/>
            </a:pPr>
            <a:r>
              <a:rPr lang="ru-RU" sz="5600" dirty="0" smtClean="0">
                <a:cs typeface="Calibri" pitchFamily="34" charset="0"/>
              </a:rPr>
              <a:t>     Семейный кодекс </a:t>
            </a:r>
          </a:p>
          <a:p>
            <a:pPr>
              <a:buNone/>
            </a:pPr>
            <a:r>
              <a:rPr lang="ru-RU" sz="5600" dirty="0" smtClean="0">
                <a:cs typeface="Calibri" pitchFamily="34" charset="0"/>
              </a:rPr>
              <a:t>     Гражданский процессуальный кодекс Российской Федерации</a:t>
            </a:r>
          </a:p>
          <a:p>
            <a:pPr algn="ctr">
              <a:buNone/>
            </a:pPr>
            <a:r>
              <a:rPr lang="ru-RU" sz="5600" dirty="0" smtClean="0">
                <a:cs typeface="Calibri" pitchFamily="34" charset="0"/>
              </a:rPr>
              <a:t>      Федеральное законодательство:</a:t>
            </a:r>
          </a:p>
          <a:p>
            <a:pPr>
              <a:buNone/>
            </a:pPr>
            <a:r>
              <a:rPr lang="ru-RU" sz="5600" dirty="0" smtClean="0">
                <a:cs typeface="Calibri" pitchFamily="34" charset="0"/>
              </a:rPr>
              <a:t> От 21.12.1996 №159-ФЗ «О дополнительных гарантиях по социальной поддержке детей-сирот и детей, оставшихся без попечения родителей» ; От 15.11.1997 №143-ФЗ «Об актах гражданского состояния»;От 16.04.2001 №44-ФЗ «О государственном банке данных о детях, оставшихся без попечения родителей»;От 24.04.2008 №48-ФЗ «Об опеке и попечительстве»</a:t>
            </a:r>
          </a:p>
          <a:p>
            <a:pPr>
              <a:buNone/>
            </a:pPr>
            <a:r>
              <a:rPr lang="ru-RU" sz="5600" dirty="0" smtClean="0">
                <a:cs typeface="Calibri" pitchFamily="34" charset="0"/>
              </a:rPr>
              <a:t>Постановление Правительства Российской Федерации от 29.03.2000 №275 (ред. от 27.09.2021) «Об утверждении правил передачи детей на усыновление (удочерение) и осуществлении контроля за условиями их жизни и воспитания в семьях усыновителей на территории Российской Федерации и правил постановки на учёт консульскими учреждениями Российской Федерации детей, являющихся гражданами Российской Федерации и усыновлённых иностранными гражданами или лицами без гражданства»</a:t>
            </a:r>
          </a:p>
          <a:p>
            <a:pPr>
              <a:buNone/>
            </a:pPr>
            <a:r>
              <a:rPr lang="ru-RU" sz="5600" dirty="0" smtClean="0">
                <a:cs typeface="Calibri" pitchFamily="34" charset="0"/>
              </a:rPr>
              <a:t>Постановление Правительства Российской Федерации от 29.03.2000 №275 ( с </a:t>
            </a:r>
            <a:r>
              <a:rPr lang="ru-RU" sz="5600" dirty="0" err="1" smtClean="0">
                <a:cs typeface="Calibri" pitchFamily="34" charset="0"/>
              </a:rPr>
              <a:t>изм</a:t>
            </a:r>
            <a:r>
              <a:rPr lang="ru-RU" sz="5600" dirty="0" smtClean="0">
                <a:cs typeface="Calibri" pitchFamily="34" charset="0"/>
              </a:rPr>
              <a:t>. от 21.09.2021) «Об отдельных вопросах осуществления опеки и попечительства в отношении несовершеннолетних граждан»</a:t>
            </a:r>
          </a:p>
          <a:p>
            <a:pPr>
              <a:buNone/>
            </a:pPr>
            <a:r>
              <a:rPr lang="ru-RU" sz="5600" dirty="0" smtClean="0">
                <a:cs typeface="Calibri" pitchFamily="34" charset="0"/>
              </a:rPr>
              <a:t>Приказ Министерства здравоохранения и медицинской промышленности Российской Федерации и Министерства образования Российской Федерации от 25.12.1995 №369/641 «О медицинском освидетельствовании детей, передаваемых на воспитание в семью»</a:t>
            </a:r>
          </a:p>
          <a:p>
            <a:pPr>
              <a:buNone/>
            </a:pPr>
            <a:r>
              <a:rPr lang="ru-RU" sz="5600" dirty="0" smtClean="0">
                <a:cs typeface="Calibri" pitchFamily="34" charset="0"/>
              </a:rPr>
              <a:t> Приказ Министерства здравоохранения Российской Федерации от 10.09.1996 №332 «О порядке медицинского освидетельствования граждан, желающих стать усыновителями, опекунами (попечителями) или приёмными родителями»</a:t>
            </a:r>
          </a:p>
          <a:p>
            <a:pPr algn="ctr">
              <a:buNone/>
            </a:pPr>
            <a:r>
              <a:rPr lang="ru-RU" sz="5600" dirty="0" smtClean="0">
                <a:cs typeface="Calibri" pitchFamily="34" charset="0"/>
              </a:rPr>
              <a:t>  Приказы </a:t>
            </a:r>
            <a:r>
              <a:rPr lang="ru-RU" sz="5600" dirty="0" err="1" smtClean="0">
                <a:cs typeface="Calibri" pitchFamily="34" charset="0"/>
              </a:rPr>
              <a:t>Минобрнауки</a:t>
            </a:r>
            <a:r>
              <a:rPr lang="ru-RU" sz="5600" dirty="0" smtClean="0">
                <a:cs typeface="Calibri" pitchFamily="34" charset="0"/>
              </a:rPr>
              <a:t> России </a:t>
            </a:r>
          </a:p>
          <a:p>
            <a:pPr>
              <a:buFontTx/>
              <a:buChar char="-"/>
            </a:pPr>
            <a:r>
              <a:rPr lang="ru-RU" sz="5600" dirty="0" smtClean="0">
                <a:cs typeface="Calibri" pitchFamily="34" charset="0"/>
              </a:rPr>
              <a:t>     от 20.08.2012 № 623 « Об утверждении требований к содержанию программы подготовки лиц, желающих принять на воспитание в свою семью ребенка, оставшегося без попечения родителей и формы свидетельства о прохождении такой подготовки на территории РФ»</a:t>
            </a:r>
          </a:p>
          <a:p>
            <a:pPr>
              <a:buFontTx/>
              <a:buChar char="-"/>
            </a:pPr>
            <a:r>
              <a:rPr lang="ru-RU" sz="5600" dirty="0" smtClean="0">
                <a:cs typeface="Calibri" pitchFamily="34" charset="0"/>
              </a:rPr>
              <a:t>    от 13.03.2015 № 235 « Об утверждении Порядка организации и осуществления деятельности по подготовке лиц, желающих принять на воспитание в свою семью ребенка, оставшегося без попечения родителей»</a:t>
            </a:r>
          </a:p>
          <a:p>
            <a:pPr>
              <a:buNone/>
            </a:pPr>
            <a:r>
              <a:rPr lang="ru-RU" sz="5600" dirty="0" smtClean="0">
                <a:cs typeface="Calibri" pitchFamily="34" charset="0"/>
              </a:rPr>
              <a:t> </a:t>
            </a:r>
          </a:p>
          <a:p>
            <a:endParaRPr lang="ru-RU" sz="4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67428" y="1"/>
            <a:ext cx="7419372" cy="773113"/>
          </a:xfrm>
          <a:prstGeom prst="rect">
            <a:avLst/>
          </a:prstGeom>
          <a:noFill/>
          <a:ln w="9525">
            <a:noFill/>
          </a:ln>
        </p:spPr>
        <p:txBody>
          <a:bodyPr anchor="ctr"/>
          <a:lstStyle/>
          <a:p>
            <a:pPr lvl="0" algn="r" fontAlgn="base">
              <a:spcBef>
                <a:spcPct val="0"/>
              </a:spcBef>
              <a:spcAft>
                <a:spcPct val="0"/>
              </a:spcAft>
            </a:pPr>
            <a:r>
              <a:rPr lang="ru-RU" sz="2400" dirty="0" smtClean="0">
                <a:solidFill>
                  <a:schemeClr val="bg1"/>
                </a:solidFill>
              </a:rPr>
              <a:t>Участие в процессе работы по восстановлению </a:t>
            </a:r>
          </a:p>
          <a:p>
            <a:pPr lvl="0" algn="r" fontAlgn="base">
              <a:spcBef>
                <a:spcPct val="0"/>
              </a:spcBef>
              <a:spcAft>
                <a:spcPct val="0"/>
              </a:spcAft>
            </a:pPr>
            <a:r>
              <a:rPr lang="ru-RU" sz="2400" dirty="0" err="1" smtClean="0">
                <a:solidFill>
                  <a:schemeClr val="bg1"/>
                </a:solidFill>
              </a:rPr>
              <a:t>детско</a:t>
            </a:r>
            <a:r>
              <a:rPr lang="ru-RU" sz="2400" dirty="0" smtClean="0">
                <a:solidFill>
                  <a:schemeClr val="bg1"/>
                </a:solidFill>
              </a:rPr>
              <a:t>- родительских отношений специалистов ЦПД </a:t>
            </a:r>
            <a:endParaRPr kumimoji="0" lang="ru-RU" sz="24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5" name="Содержимое 4"/>
          <p:cNvGraphicFramePr>
            <a:graphicFrameLocks/>
          </p:cNvGraphicFramePr>
          <p:nvPr/>
        </p:nvGraphicFramePr>
        <p:xfrm>
          <a:off x="390645" y="285728"/>
          <a:ext cx="8753355" cy="631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p:cNvPicPr>
            <a:picLocks noChangeAspect="1" noChangeArrowheads="1"/>
          </p:cNvPicPr>
          <p:nvPr/>
        </p:nvPicPr>
        <p:blipFill>
          <a:blip r:embed="rId8" cstate="print"/>
          <a:srcRect/>
          <a:stretch>
            <a:fillRect/>
          </a:stretch>
        </p:blipFill>
        <p:spPr bwMode="auto">
          <a:xfrm>
            <a:off x="928662" y="285728"/>
            <a:ext cx="1209415" cy="1034547"/>
          </a:xfrm>
          <a:prstGeom prst="rect">
            <a:avLst/>
          </a:prstGeom>
          <a:noFill/>
          <a:ln w="9525">
            <a:noFill/>
            <a:miter lim="800000"/>
            <a:headEnd/>
            <a:tailEnd/>
          </a:ln>
          <a:effectLst/>
        </p:spPr>
      </p:pic>
      <p:pic>
        <p:nvPicPr>
          <p:cNvPr id="7" name="Picture 6"/>
          <p:cNvPicPr>
            <a:picLocks noChangeAspect="1" noChangeArrowheads="1"/>
          </p:cNvPicPr>
          <p:nvPr/>
        </p:nvPicPr>
        <p:blipFill>
          <a:blip r:embed="rId9" cstate="print"/>
          <a:srcRect/>
          <a:stretch>
            <a:fillRect/>
          </a:stretch>
        </p:blipFill>
        <p:spPr bwMode="auto">
          <a:xfrm>
            <a:off x="0" y="2571744"/>
            <a:ext cx="985341" cy="861662"/>
          </a:xfrm>
          <a:prstGeom prst="rect">
            <a:avLst/>
          </a:prstGeom>
          <a:noFill/>
          <a:ln w="9525">
            <a:noFill/>
            <a:miter lim="800000"/>
            <a:headEnd/>
            <a:tailEnd/>
          </a:ln>
          <a:effectLst/>
        </p:spPr>
      </p:pic>
      <p:pic>
        <p:nvPicPr>
          <p:cNvPr id="8" name="Picture 8"/>
          <p:cNvPicPr>
            <a:picLocks noChangeAspect="1" noChangeArrowheads="1"/>
          </p:cNvPicPr>
          <p:nvPr/>
        </p:nvPicPr>
        <p:blipFill>
          <a:blip r:embed="rId10" cstate="print"/>
          <a:srcRect/>
          <a:stretch>
            <a:fillRect/>
          </a:stretch>
        </p:blipFill>
        <p:spPr bwMode="auto">
          <a:xfrm>
            <a:off x="0" y="5500702"/>
            <a:ext cx="980954" cy="8883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67428" y="1"/>
            <a:ext cx="7419372" cy="773113"/>
          </a:xfrm>
          <a:prstGeom prst="rect">
            <a:avLst/>
          </a:prstGeom>
          <a:noFill/>
          <a:ln w="9525">
            <a:noFill/>
          </a:ln>
        </p:spPr>
        <p:txBody>
          <a:bodyPr anchor="ctr"/>
          <a:lstStyle/>
          <a:p>
            <a:pPr lvl="0" algn="r" fontAlgn="base">
              <a:spcBef>
                <a:spcPct val="0"/>
              </a:spcBef>
              <a:spcAft>
                <a:spcPct val="0"/>
              </a:spcAft>
            </a:pPr>
            <a:r>
              <a:rPr lang="ru-RU" sz="2400" dirty="0" smtClean="0">
                <a:solidFill>
                  <a:schemeClr val="bg1"/>
                </a:solidFill>
              </a:rPr>
              <a:t>Отслеживание дальнейшей судьбы ребенка в ЗАМЕЩАЮЩЕЙ семье, оказание педагогической и психологической помощи.</a:t>
            </a:r>
            <a:endParaRPr kumimoji="0" lang="ru-RU" sz="24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5" name="Содержимое 4"/>
          <p:cNvGraphicFramePr>
            <a:graphicFrameLocks/>
          </p:cNvGraphicFramePr>
          <p:nvPr/>
        </p:nvGraphicFramePr>
        <p:xfrm>
          <a:off x="0" y="544010"/>
          <a:ext cx="8858280" cy="631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p:cNvPicPr>
            <a:picLocks noChangeAspect="1" noChangeArrowheads="1"/>
          </p:cNvPicPr>
          <p:nvPr/>
        </p:nvPicPr>
        <p:blipFill>
          <a:blip r:embed="rId8" cstate="print"/>
          <a:srcRect/>
          <a:stretch>
            <a:fillRect/>
          </a:stretch>
        </p:blipFill>
        <p:spPr bwMode="auto">
          <a:xfrm>
            <a:off x="1214414" y="285728"/>
            <a:ext cx="1209415" cy="1034547"/>
          </a:xfrm>
          <a:prstGeom prst="rect">
            <a:avLst/>
          </a:prstGeom>
          <a:noFill/>
          <a:ln w="9525">
            <a:noFill/>
            <a:miter lim="800000"/>
            <a:headEnd/>
            <a:tailEnd/>
          </a:ln>
          <a:effectLst/>
        </p:spPr>
      </p:pic>
      <p:pic>
        <p:nvPicPr>
          <p:cNvPr id="7" name="Picture 6"/>
          <p:cNvPicPr>
            <a:picLocks noChangeAspect="1" noChangeArrowheads="1"/>
          </p:cNvPicPr>
          <p:nvPr/>
        </p:nvPicPr>
        <p:blipFill>
          <a:blip r:embed="rId9" cstate="print"/>
          <a:srcRect/>
          <a:stretch>
            <a:fillRect/>
          </a:stretch>
        </p:blipFill>
        <p:spPr bwMode="auto">
          <a:xfrm>
            <a:off x="214282" y="2357430"/>
            <a:ext cx="928694" cy="812125"/>
          </a:xfrm>
          <a:prstGeom prst="rect">
            <a:avLst/>
          </a:prstGeom>
          <a:noFill/>
          <a:ln w="9525">
            <a:noFill/>
            <a:miter lim="800000"/>
            <a:headEnd/>
            <a:tailEnd/>
          </a:ln>
          <a:effectLst/>
        </p:spPr>
      </p:pic>
      <p:pic>
        <p:nvPicPr>
          <p:cNvPr id="8" name="Picture 8"/>
          <p:cNvPicPr>
            <a:picLocks noChangeAspect="1" noChangeArrowheads="1"/>
          </p:cNvPicPr>
          <p:nvPr/>
        </p:nvPicPr>
        <p:blipFill>
          <a:blip r:embed="rId10" cstate="print"/>
          <a:srcRect/>
          <a:stretch>
            <a:fillRect/>
          </a:stretch>
        </p:blipFill>
        <p:spPr bwMode="auto">
          <a:xfrm>
            <a:off x="0" y="4643446"/>
            <a:ext cx="1025470"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a:solidFill>
                  <a:schemeClr val="bg1"/>
                </a:solidFill>
                <a:latin typeface="Times New Roman" panose="02020603050405020304" charset="0"/>
                <a:ea typeface="Times New Roman" panose="02020603050405020304"/>
                <a:cs typeface="Times New Roman" panose="02020603050405020304" charset="0"/>
                <a:sym typeface="+mn-ea"/>
              </a:rPr>
              <a:t/>
            </a:r>
            <a:br>
              <a:rPr lang="ru-RU" sz="2800" b="1" dirty="0">
                <a:solidFill>
                  <a:schemeClr val="bg1"/>
                </a:solidFill>
                <a:latin typeface="Times New Roman" panose="02020603050405020304" charset="0"/>
                <a:ea typeface="Times New Roman" panose="02020603050405020304"/>
                <a:cs typeface="Times New Roman" panose="02020603050405020304" charset="0"/>
                <a:sym typeface="+mn-ea"/>
              </a:rPr>
            </a:br>
            <a:r>
              <a:rPr lang="ru-RU" sz="2800" b="1" dirty="0" smtClean="0">
                <a:solidFill>
                  <a:schemeClr val="bg1"/>
                </a:solidFill>
                <a:latin typeface="Times New Roman" panose="02020603050405020304" charset="0"/>
                <a:ea typeface="Times New Roman" panose="02020603050405020304"/>
                <a:cs typeface="Times New Roman" panose="02020603050405020304" charset="0"/>
                <a:sym typeface="+mn-ea"/>
              </a:rPr>
              <a:t>         Показатели </a:t>
            </a:r>
            <a:r>
              <a:rPr lang="ru-RU" sz="2800" b="1" dirty="0">
                <a:solidFill>
                  <a:schemeClr val="bg1"/>
                </a:solidFill>
                <a:latin typeface="Times New Roman" panose="02020603050405020304" charset="0"/>
                <a:ea typeface="Times New Roman" panose="02020603050405020304"/>
                <a:cs typeface="Times New Roman" panose="02020603050405020304" charset="0"/>
                <a:sym typeface="+mn-ea"/>
              </a:rPr>
              <a:t>результативности работы с детьми,</a:t>
            </a:r>
            <a:r>
              <a:rPr lang="ru-RU" sz="2800" b="1" dirty="0" smtClean="0">
                <a:solidFill>
                  <a:schemeClr val="bg1"/>
                </a:solidFill>
                <a:latin typeface="Times New Roman" panose="02020603050405020304" charset="0"/>
                <a:ea typeface="Times New Roman" panose="02020603050405020304"/>
                <a:cs typeface="Times New Roman" panose="02020603050405020304" charset="0"/>
                <a:sym typeface="+mn-ea"/>
              </a:rPr>
              <a:t> помещенными в ЦПД по заявлению </a:t>
            </a:r>
            <a:r>
              <a:rPr lang="ru-RU" dirty="0">
                <a:solidFill>
                  <a:srgbClr val="FF0000"/>
                </a:solidFill>
                <a:latin typeface="Arial Black" panose="020B0A04020102020204" pitchFamily="34" charset="0"/>
                <a:ea typeface="Times New Roman" panose="02020603050405020304"/>
              </a:rPr>
              <a:t/>
            </a:r>
            <a:br>
              <a:rPr lang="ru-RU" dirty="0">
                <a:solidFill>
                  <a:srgbClr val="FF0000"/>
                </a:solidFill>
                <a:latin typeface="Arial Black" panose="020B0A04020102020204" pitchFamily="34" charset="0"/>
                <a:ea typeface="Times New Roman" panose="02020603050405020304"/>
              </a:rPr>
            </a:br>
            <a:endParaRPr lang="ru-RU" altLang="en-US" dirty="0"/>
          </a:p>
        </p:txBody>
      </p:sp>
      <p:sp>
        <p:nvSpPr>
          <p:cNvPr id="3" name="Замещающее содержимое 2"/>
          <p:cNvSpPr>
            <a:spLocks noGrp="1"/>
          </p:cNvSpPr>
          <p:nvPr>
            <p:ph sz="quarter" idx="1"/>
          </p:nvPr>
        </p:nvSpPr>
        <p:spPr>
          <a:xfrm>
            <a:off x="214282" y="285728"/>
            <a:ext cx="8689694" cy="6572272"/>
          </a:xfrm>
        </p:spPr>
        <p:txBody>
          <a:bodyPr>
            <a:normAutofit/>
          </a:bodyPr>
          <a:lstStyle/>
          <a:p>
            <a:pPr marL="457200" indent="-457200" algn="ctr" fontAlgn="base">
              <a:lnSpc>
                <a:spcPct val="150000"/>
              </a:lnSpc>
              <a:spcAft>
                <a:spcPts val="0"/>
              </a:spcAft>
              <a:buNone/>
            </a:pPr>
            <a:r>
              <a:rPr lang="ru-RU" sz="2000" dirty="0" smtClean="0">
                <a:latin typeface="+mj-lt"/>
                <a:ea typeface="Times New Roman" panose="02020603050405020304"/>
                <a:sym typeface="+mn-ea"/>
              </a:rPr>
              <a:t>Показатели результативности по профилактике вторичного сиротства</a:t>
            </a:r>
          </a:p>
          <a:p>
            <a:pPr marL="457200" indent="-457200" fontAlgn="base">
              <a:lnSpc>
                <a:spcPct val="150000"/>
              </a:lnSpc>
              <a:spcAft>
                <a:spcPts val="0"/>
              </a:spcAft>
              <a:buNone/>
            </a:pPr>
            <a:endParaRPr lang="ru-RU" sz="2800" b="1" dirty="0" smtClean="0">
              <a:solidFill>
                <a:schemeClr val="accent3">
                  <a:lumMod val="50000"/>
                </a:schemeClr>
              </a:solidFill>
              <a:latin typeface="+mj-lt"/>
              <a:ea typeface="Times New Roman" panose="02020603050405020304"/>
              <a:sym typeface="+mn-ea"/>
            </a:endParaRPr>
          </a:p>
        </p:txBody>
      </p:sp>
      <p:graphicFrame>
        <p:nvGraphicFramePr>
          <p:cNvPr id="10" name="Таблица 9"/>
          <p:cNvGraphicFramePr>
            <a:graphicFrameLocks noGrp="1"/>
          </p:cNvGraphicFramePr>
          <p:nvPr/>
        </p:nvGraphicFramePr>
        <p:xfrm>
          <a:off x="214282" y="1428736"/>
          <a:ext cx="3857652" cy="2194560"/>
        </p:xfrm>
        <a:graphic>
          <a:graphicData uri="http://schemas.openxmlformats.org/drawingml/2006/table">
            <a:tbl>
              <a:tblPr firstRow="1" bandRow="1">
                <a:tableStyleId>{073A0DAA-6AF3-43AB-8588-CEC1D06C72B9}</a:tableStyleId>
              </a:tblPr>
              <a:tblGrid>
                <a:gridCol w="3857652"/>
              </a:tblGrid>
              <a:tr h="642942">
                <a:tc>
                  <a:txBody>
                    <a:bodyPr/>
                    <a:lstStyle/>
                    <a:p>
                      <a:pPr marL="457200" indent="-457200" algn="l" fontAlgn="base">
                        <a:lnSpc>
                          <a:spcPct val="150000"/>
                        </a:lnSpc>
                        <a:spcAft>
                          <a:spcPts val="0"/>
                        </a:spcAft>
                        <a:buNone/>
                      </a:pPr>
                      <a:r>
                        <a:rPr kumimoji="0" lang="ru-RU" sz="1600" b="0" kern="1200" dirty="0" smtClean="0">
                          <a:solidFill>
                            <a:schemeClr val="tx1"/>
                          </a:solidFill>
                          <a:latin typeface="+mn-lt"/>
                          <a:ea typeface="Times New Roman" panose="02020603050405020304"/>
                          <a:cs typeface="+mn-cs"/>
                          <a:sym typeface="+mn-ea"/>
                        </a:rPr>
                        <a:t>Кризисный уровень. </a:t>
                      </a:r>
                    </a:p>
                    <a:p>
                      <a:pPr marL="457200" indent="-457200" algn="l" fontAlgn="base">
                        <a:lnSpc>
                          <a:spcPct val="150000"/>
                        </a:lnSpc>
                        <a:spcAft>
                          <a:spcPts val="0"/>
                        </a:spcAft>
                        <a:buNone/>
                      </a:pPr>
                      <a:r>
                        <a:rPr kumimoji="0" lang="ru-RU" sz="1600" b="0" kern="1200" dirty="0" smtClean="0">
                          <a:solidFill>
                            <a:schemeClr val="tx1"/>
                          </a:solidFill>
                          <a:latin typeface="+mn-lt"/>
                          <a:ea typeface="Times New Roman" panose="02020603050405020304"/>
                          <a:cs typeface="+mn-cs"/>
                          <a:sym typeface="+mn-ea"/>
                        </a:rPr>
                        <a:t>Количество</a:t>
                      </a:r>
                      <a:r>
                        <a:rPr kumimoji="0" lang="ru-RU" sz="1600" b="0" kern="1200" baseline="0" dirty="0" smtClean="0">
                          <a:solidFill>
                            <a:schemeClr val="tx1"/>
                          </a:solidFill>
                          <a:latin typeface="+mn-lt"/>
                          <a:ea typeface="Times New Roman" panose="02020603050405020304"/>
                          <a:cs typeface="+mn-cs"/>
                          <a:sym typeface="+mn-ea"/>
                        </a:rPr>
                        <a:t> </a:t>
                      </a:r>
                      <a:r>
                        <a:rPr kumimoji="0" lang="ru-RU" sz="1600" b="0" kern="1200" dirty="0" smtClean="0">
                          <a:solidFill>
                            <a:schemeClr val="tx1"/>
                          </a:solidFill>
                          <a:latin typeface="+mn-lt"/>
                          <a:ea typeface="Times New Roman" panose="02020603050405020304"/>
                          <a:cs typeface="+mn-cs"/>
                          <a:sym typeface="+mn-ea"/>
                        </a:rPr>
                        <a:t>семей:</a:t>
                      </a:r>
                    </a:p>
                    <a:p>
                      <a:pPr marL="457200" indent="-457200" algn="ctr" fontAlgn="base">
                        <a:lnSpc>
                          <a:spcPct val="150000"/>
                        </a:lnSpc>
                        <a:spcAft>
                          <a:spcPts val="0"/>
                        </a:spcAft>
                        <a:buNone/>
                      </a:pPr>
                      <a:r>
                        <a:rPr kumimoji="0" lang="ru-RU" sz="1600" b="0" kern="1200" dirty="0" smtClean="0">
                          <a:solidFill>
                            <a:schemeClr val="tx1"/>
                          </a:solidFill>
                          <a:latin typeface="+mn-lt"/>
                          <a:ea typeface="Times New Roman" panose="02020603050405020304"/>
                          <a:cs typeface="+mn-cs"/>
                          <a:sym typeface="+mn-ea"/>
                        </a:rPr>
                        <a:t>2020-11</a:t>
                      </a:r>
                    </a:p>
                    <a:p>
                      <a:pPr marL="457200" indent="-457200" algn="ctr" fontAlgn="base">
                        <a:lnSpc>
                          <a:spcPct val="150000"/>
                        </a:lnSpc>
                        <a:spcAft>
                          <a:spcPts val="0"/>
                        </a:spcAft>
                        <a:buNone/>
                      </a:pPr>
                      <a:r>
                        <a:rPr kumimoji="0" lang="ru-RU" sz="1600" b="0" kern="1200" dirty="0" smtClean="0">
                          <a:solidFill>
                            <a:schemeClr val="tx1"/>
                          </a:solidFill>
                          <a:latin typeface="+mn-lt"/>
                          <a:ea typeface="Times New Roman" panose="02020603050405020304"/>
                          <a:cs typeface="+mn-cs"/>
                          <a:sym typeface="+mn-ea"/>
                        </a:rPr>
                        <a:t>2021-7</a:t>
                      </a:r>
                    </a:p>
                    <a:p>
                      <a:pPr marL="457200" indent="-457200" algn="ctr" fontAlgn="base">
                        <a:lnSpc>
                          <a:spcPct val="150000"/>
                        </a:lnSpc>
                        <a:spcAft>
                          <a:spcPts val="0"/>
                        </a:spcAft>
                        <a:buNone/>
                      </a:pPr>
                      <a:r>
                        <a:rPr kumimoji="0" lang="ru-RU" sz="1600" b="0" kern="1200" dirty="0" smtClean="0">
                          <a:solidFill>
                            <a:schemeClr val="tx1"/>
                          </a:solidFill>
                          <a:latin typeface="+mn-lt"/>
                          <a:ea typeface="Times New Roman" panose="02020603050405020304"/>
                          <a:cs typeface="+mn-cs"/>
                          <a:sym typeface="+mn-ea"/>
                        </a:rPr>
                        <a:t>2022-7</a:t>
                      </a:r>
                    </a:p>
                    <a:p>
                      <a:endParaRPr lang="ru-RU" dirty="0">
                        <a:ln>
                          <a:solidFill>
                            <a:schemeClr val="tx1"/>
                          </a:solidFill>
                        </a:ln>
                        <a:no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1" name="Таблица 10"/>
          <p:cNvGraphicFramePr>
            <a:graphicFrameLocks noGrp="1"/>
          </p:cNvGraphicFramePr>
          <p:nvPr/>
        </p:nvGraphicFramePr>
        <p:xfrm>
          <a:off x="4357686" y="2000240"/>
          <a:ext cx="2286016" cy="1066800"/>
        </p:xfrm>
        <a:graphic>
          <a:graphicData uri="http://schemas.openxmlformats.org/drawingml/2006/table">
            <a:tbl>
              <a:tblPr firstRow="1" bandRow="1">
                <a:effectLst/>
                <a:tableStyleId>{5C22544A-7EE6-4342-B048-85BDC9FD1C3A}</a:tableStyleId>
              </a:tblPr>
              <a:tblGrid>
                <a:gridCol w="2286016"/>
              </a:tblGrid>
              <a:tr h="928694">
                <a:tc>
                  <a:txBody>
                    <a:bodyPr/>
                    <a:lstStyle/>
                    <a:p>
                      <a:r>
                        <a:rPr lang="ru-RU" sz="1600" b="0" dirty="0" smtClean="0">
                          <a:solidFill>
                            <a:schemeClr val="tx1"/>
                          </a:solidFill>
                        </a:rPr>
                        <a:t>Все семьи</a:t>
                      </a:r>
                      <a:r>
                        <a:rPr lang="ru-RU" sz="1600" b="0" baseline="0" dirty="0" smtClean="0">
                          <a:solidFill>
                            <a:schemeClr val="tx1"/>
                          </a:solidFill>
                        </a:rPr>
                        <a:t> были переведены с кризисного на базовый уровень</a:t>
                      </a:r>
                      <a:endParaRPr lang="ru-RU"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2" name="Правая фигурная скобка 11"/>
          <p:cNvSpPr/>
          <p:nvPr/>
        </p:nvSpPr>
        <p:spPr>
          <a:xfrm>
            <a:off x="3000364" y="1500174"/>
            <a:ext cx="1143008" cy="185738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aphicFrame>
        <p:nvGraphicFramePr>
          <p:cNvPr id="13" name="Таблица 12"/>
          <p:cNvGraphicFramePr>
            <a:graphicFrameLocks noGrp="1"/>
          </p:cNvGraphicFramePr>
          <p:nvPr/>
        </p:nvGraphicFramePr>
        <p:xfrm>
          <a:off x="285720" y="3786190"/>
          <a:ext cx="2286016" cy="2286000"/>
        </p:xfrm>
        <a:graphic>
          <a:graphicData uri="http://schemas.openxmlformats.org/drawingml/2006/table">
            <a:tbl>
              <a:tblPr firstRow="1" bandRow="1">
                <a:tableStyleId>{5C22544A-7EE6-4342-B048-85BDC9FD1C3A}</a:tableStyleId>
              </a:tblPr>
              <a:tblGrid>
                <a:gridCol w="2286016"/>
              </a:tblGrid>
              <a:tr h="1928826">
                <a:tc>
                  <a:txBody>
                    <a:bodyPr/>
                    <a:lstStyle/>
                    <a:p>
                      <a:r>
                        <a:rPr lang="ru-RU" sz="1600" b="0" dirty="0" smtClean="0">
                          <a:solidFill>
                            <a:schemeClr val="tx1"/>
                          </a:solidFill>
                        </a:rPr>
                        <a:t>Количество детей</a:t>
                      </a:r>
                    </a:p>
                    <a:p>
                      <a:r>
                        <a:rPr lang="ru-RU" sz="1600" b="0" dirty="0" smtClean="0">
                          <a:solidFill>
                            <a:schemeClr val="tx1"/>
                          </a:solidFill>
                        </a:rPr>
                        <a:t> устроенных в семью:</a:t>
                      </a:r>
                    </a:p>
                    <a:p>
                      <a:endParaRPr lang="ru-RU" sz="1600" b="0" dirty="0" smtClean="0">
                        <a:solidFill>
                          <a:schemeClr val="tx1"/>
                        </a:solidFill>
                      </a:endParaRPr>
                    </a:p>
                    <a:p>
                      <a:pPr algn="ctr"/>
                      <a:r>
                        <a:rPr lang="ru-RU" sz="1600" b="0" dirty="0" smtClean="0">
                          <a:solidFill>
                            <a:schemeClr val="tx1"/>
                          </a:solidFill>
                        </a:rPr>
                        <a:t>2020-2</a:t>
                      </a:r>
                    </a:p>
                    <a:p>
                      <a:pPr algn="ctr"/>
                      <a:endParaRPr lang="ru-RU" sz="1600" b="0" dirty="0" smtClean="0">
                        <a:solidFill>
                          <a:schemeClr val="tx1"/>
                        </a:solidFill>
                      </a:endParaRPr>
                    </a:p>
                    <a:p>
                      <a:pPr algn="ctr"/>
                      <a:r>
                        <a:rPr lang="ru-RU" sz="1600" b="0" dirty="0" smtClean="0">
                          <a:solidFill>
                            <a:schemeClr val="tx1"/>
                          </a:solidFill>
                        </a:rPr>
                        <a:t>2021-2</a:t>
                      </a:r>
                    </a:p>
                    <a:p>
                      <a:pPr algn="ctr"/>
                      <a:endParaRPr lang="ru-RU" sz="1600" b="0" dirty="0" smtClean="0">
                        <a:solidFill>
                          <a:schemeClr val="tx1"/>
                        </a:solidFill>
                      </a:endParaRPr>
                    </a:p>
                    <a:p>
                      <a:pPr algn="ctr"/>
                      <a:r>
                        <a:rPr lang="ru-RU" sz="1600" b="0" dirty="0" smtClean="0">
                          <a:solidFill>
                            <a:schemeClr val="tx1"/>
                          </a:solidFill>
                        </a:rPr>
                        <a:t>2022-1</a:t>
                      </a:r>
                    </a:p>
                    <a:p>
                      <a:endParaRPr lang="ru-RU" sz="1600" b="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4" name="Правая фигурная скобка 13"/>
          <p:cNvSpPr/>
          <p:nvPr/>
        </p:nvSpPr>
        <p:spPr>
          <a:xfrm>
            <a:off x="2928926" y="3643314"/>
            <a:ext cx="1143008" cy="20717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aphicFrame>
        <p:nvGraphicFramePr>
          <p:cNvPr id="15" name="Таблица 14"/>
          <p:cNvGraphicFramePr>
            <a:graphicFrameLocks noGrp="1"/>
          </p:cNvGraphicFramePr>
          <p:nvPr/>
        </p:nvGraphicFramePr>
        <p:xfrm>
          <a:off x="4214810" y="4357694"/>
          <a:ext cx="3571900" cy="1714512"/>
        </p:xfrm>
        <a:graphic>
          <a:graphicData uri="http://schemas.openxmlformats.org/drawingml/2006/table">
            <a:tbl>
              <a:tblPr firstRow="1" bandRow="1">
                <a:tableStyleId>{5C22544A-7EE6-4342-B048-85BDC9FD1C3A}</a:tableStyleId>
              </a:tblPr>
              <a:tblGrid>
                <a:gridCol w="3571900"/>
              </a:tblGrid>
              <a:tr h="1714512">
                <a:tc>
                  <a:txBody>
                    <a:bodyPr/>
                    <a:lstStyle/>
                    <a:p>
                      <a:r>
                        <a:rPr lang="ru-RU" sz="1600" b="0" dirty="0" smtClean="0">
                          <a:solidFill>
                            <a:schemeClr val="tx1"/>
                          </a:solidFill>
                        </a:rPr>
                        <a:t>Ни</a:t>
                      </a:r>
                      <a:r>
                        <a:rPr lang="ru-RU" sz="1600" b="0" baseline="0" dirty="0" smtClean="0">
                          <a:solidFill>
                            <a:schemeClr val="tx1"/>
                          </a:solidFill>
                        </a:rPr>
                        <a:t> один ребенок не возвращен </a:t>
                      </a:r>
                      <a:r>
                        <a:rPr lang="ru-RU" sz="1600" b="0" baseline="0" dirty="0" smtClean="0">
                          <a:solidFill>
                            <a:schemeClr val="tx1"/>
                          </a:solidFill>
                        </a:rPr>
                        <a:t>в </a:t>
                      </a:r>
                      <a:r>
                        <a:rPr lang="ru-RU" sz="1600" b="0" baseline="0" dirty="0" smtClean="0">
                          <a:solidFill>
                            <a:schemeClr val="tx1"/>
                          </a:solidFill>
                        </a:rPr>
                        <a:t>центр помощи.</a:t>
                      </a:r>
                    </a:p>
                    <a:p>
                      <a:r>
                        <a:rPr lang="ru-RU" sz="1600" b="0" baseline="0" dirty="0" smtClean="0">
                          <a:solidFill>
                            <a:schemeClr val="tx1"/>
                          </a:solidFill>
                        </a:rPr>
                        <a:t>0% вторичного сиротства</a:t>
                      </a:r>
                      <a:endParaRPr lang="ru-RU"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9144000" cy="628632"/>
          </a:xfrm>
        </p:spPr>
        <p:txBody>
          <a:bodyPr>
            <a:normAutofit fontScale="90000"/>
          </a:bodyPr>
          <a:lstStyle/>
          <a:p>
            <a:r>
              <a:rPr lang="ru-RU" dirty="0" smtClean="0">
                <a:solidFill>
                  <a:schemeClr val="tx1"/>
                </a:solidFill>
              </a:rPr>
              <a:t>«Каждый ребенок заслуживает дома и </a:t>
            </a:r>
            <a:r>
              <a:rPr lang="ru-RU" dirty="0" smtClean="0">
                <a:solidFill>
                  <a:schemeClr val="tx1"/>
                </a:solidFill>
              </a:rPr>
              <a:t>любви»</a:t>
            </a:r>
            <a:endParaRPr lang="ru-RU" dirty="0">
              <a:solidFill>
                <a:schemeClr val="tx1"/>
              </a:solidFill>
            </a:endParaRPr>
          </a:p>
        </p:txBody>
      </p:sp>
      <p:pic>
        <p:nvPicPr>
          <p:cNvPr id="4" name="Содержимое 3" descr="3Ky3VyngY6w.jpg"/>
          <p:cNvPicPr>
            <a:picLocks noGrp="1" noChangeAspect="1"/>
          </p:cNvPicPr>
          <p:nvPr>
            <p:ph sz="quarter" idx="1"/>
          </p:nvPr>
        </p:nvPicPr>
        <p:blipFill>
          <a:blip r:embed="rId3" cstate="print"/>
          <a:stretch>
            <a:fillRect/>
          </a:stretch>
        </p:blipFill>
        <p:spPr>
          <a:xfrm>
            <a:off x="1000100" y="1785926"/>
            <a:ext cx="7215238" cy="507207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548680"/>
          </a:xfrm>
        </p:spPr>
        <p:txBody>
          <a:bodyPr>
            <a:noAutofit/>
          </a:bodyPr>
          <a:lstStyle/>
          <a:p>
            <a:pPr algn="ctr"/>
            <a:r>
              <a:rPr lang="ru-RU" sz="2000" dirty="0" smtClean="0">
                <a:solidFill>
                  <a:schemeClr val="tx1"/>
                </a:solidFill>
                <a:latin typeface="+mn-lt"/>
                <a:cs typeface="Calibri" pitchFamily="34" charset="0"/>
              </a:rPr>
              <a:t>Локальные </a:t>
            </a:r>
            <a:r>
              <a:rPr lang="ru-RU" sz="2000" dirty="0" smtClean="0">
                <a:solidFill>
                  <a:schemeClr val="tx1"/>
                </a:solidFill>
                <a:latin typeface="+mn-lt"/>
                <a:cs typeface="Calibri" pitchFamily="34" charset="0"/>
              </a:rPr>
              <a:t>акты, регламентирующие деятельность  </a:t>
            </a:r>
            <a:r>
              <a:rPr lang="ru-RU" sz="2000" dirty="0" smtClean="0">
                <a:solidFill>
                  <a:schemeClr val="tx1"/>
                </a:solidFill>
                <a:latin typeface="+mn-lt"/>
                <a:cs typeface="Calibri" pitchFamily="34" charset="0"/>
              </a:rPr>
              <a:t/>
            </a:r>
            <a:br>
              <a:rPr lang="ru-RU" sz="2000" dirty="0" smtClean="0">
                <a:solidFill>
                  <a:schemeClr val="tx1"/>
                </a:solidFill>
                <a:latin typeface="+mn-lt"/>
                <a:cs typeface="Calibri" pitchFamily="34" charset="0"/>
              </a:rPr>
            </a:br>
            <a:r>
              <a:rPr lang="ru-RU" sz="2000" dirty="0" smtClean="0">
                <a:solidFill>
                  <a:schemeClr val="tx1"/>
                </a:solidFill>
                <a:latin typeface="+mn-lt"/>
                <a:cs typeface="Calibri" pitchFamily="34" charset="0"/>
              </a:rPr>
              <a:t>подразделения  </a:t>
            </a:r>
            <a:r>
              <a:rPr lang="ru-RU" sz="2000" dirty="0" smtClean="0">
                <a:solidFill>
                  <a:schemeClr val="tx1"/>
                </a:solidFill>
                <a:latin typeface="+mn-lt"/>
                <a:cs typeface="Calibri" pitchFamily="34" charset="0"/>
              </a:rPr>
              <a:t>семейного устройства и сопровождения замещающих семей</a:t>
            </a:r>
            <a:endParaRPr lang="ru-RU" sz="2000" dirty="0">
              <a:solidFill>
                <a:schemeClr val="tx1"/>
              </a:solidFill>
              <a:latin typeface="+mn-lt"/>
              <a:cs typeface="Calibri" pitchFamily="34" charset="0"/>
            </a:endParaRPr>
          </a:p>
        </p:txBody>
      </p:sp>
      <p:pic>
        <p:nvPicPr>
          <p:cNvPr id="5" name="Рисунок 4" descr="image-24-10-22-03-12-1.jpeg"/>
          <p:cNvPicPr>
            <a:picLocks noChangeAspect="1"/>
          </p:cNvPicPr>
          <p:nvPr/>
        </p:nvPicPr>
        <p:blipFill>
          <a:blip r:embed="rId3" cstate="print"/>
          <a:stretch>
            <a:fillRect/>
          </a:stretch>
        </p:blipFill>
        <p:spPr>
          <a:xfrm>
            <a:off x="1428728" y="5000636"/>
            <a:ext cx="2000232" cy="1571612"/>
          </a:xfrm>
          <a:prstGeom prst="rect">
            <a:avLst/>
          </a:prstGeom>
        </p:spPr>
      </p:pic>
      <p:pic>
        <p:nvPicPr>
          <p:cNvPr id="6" name="Рисунок 5" descr="image-24-10-22-03-12-2.jpeg"/>
          <p:cNvPicPr>
            <a:picLocks noChangeAspect="1"/>
          </p:cNvPicPr>
          <p:nvPr/>
        </p:nvPicPr>
        <p:blipFill>
          <a:blip r:embed="rId4" cstate="print"/>
          <a:stretch>
            <a:fillRect/>
          </a:stretch>
        </p:blipFill>
        <p:spPr>
          <a:xfrm>
            <a:off x="1142976" y="1357298"/>
            <a:ext cx="2000232" cy="1714488"/>
          </a:xfrm>
          <a:prstGeom prst="rect">
            <a:avLst/>
          </a:prstGeom>
        </p:spPr>
      </p:pic>
      <p:pic>
        <p:nvPicPr>
          <p:cNvPr id="8" name="Рисунок 7" descr="image-24-10-22-03-12-4.jpeg"/>
          <p:cNvPicPr>
            <a:picLocks noChangeAspect="1"/>
          </p:cNvPicPr>
          <p:nvPr/>
        </p:nvPicPr>
        <p:blipFill>
          <a:blip r:embed="rId5" cstate="print"/>
          <a:stretch>
            <a:fillRect/>
          </a:stretch>
        </p:blipFill>
        <p:spPr>
          <a:xfrm>
            <a:off x="2500298" y="3143248"/>
            <a:ext cx="1812668" cy="1714512"/>
          </a:xfrm>
          <a:prstGeom prst="rect">
            <a:avLst/>
          </a:prstGeom>
        </p:spPr>
      </p:pic>
      <p:pic>
        <p:nvPicPr>
          <p:cNvPr id="9" name="Рисунок 8" descr="image-24-10-22-03-12-5.jpeg"/>
          <p:cNvPicPr>
            <a:picLocks noChangeAspect="1"/>
          </p:cNvPicPr>
          <p:nvPr/>
        </p:nvPicPr>
        <p:blipFill>
          <a:blip r:embed="rId6" cstate="print"/>
          <a:stretch>
            <a:fillRect/>
          </a:stretch>
        </p:blipFill>
        <p:spPr>
          <a:xfrm>
            <a:off x="285720" y="3143248"/>
            <a:ext cx="2000264" cy="1785950"/>
          </a:xfrm>
          <a:prstGeom prst="rect">
            <a:avLst/>
          </a:prstGeom>
        </p:spPr>
      </p:pic>
      <p:graphicFrame>
        <p:nvGraphicFramePr>
          <p:cNvPr id="11" name="Таблица 10"/>
          <p:cNvGraphicFramePr>
            <a:graphicFrameLocks noGrp="1"/>
          </p:cNvGraphicFramePr>
          <p:nvPr/>
        </p:nvGraphicFramePr>
        <p:xfrm>
          <a:off x="4429124" y="1785925"/>
          <a:ext cx="4714876" cy="5171298"/>
        </p:xfrm>
        <a:graphic>
          <a:graphicData uri="http://schemas.openxmlformats.org/drawingml/2006/table">
            <a:tbl>
              <a:tblPr firstRow="1" bandRow="1">
                <a:tableStyleId>{5C22544A-7EE6-4342-B048-85BDC9FD1C3A}</a:tableStyleId>
              </a:tblPr>
              <a:tblGrid>
                <a:gridCol w="4714876"/>
              </a:tblGrid>
              <a:tr h="4006847">
                <a:tc>
                  <a:txBody>
                    <a:bodyPr/>
                    <a:lstStyle/>
                    <a:p>
                      <a:r>
                        <a:rPr lang="ru-RU" sz="1400" b="0" dirty="0" smtClean="0">
                          <a:solidFill>
                            <a:schemeClr val="tx1"/>
                          </a:solidFill>
                        </a:rPr>
                        <a:t>-Приказ №109 о/</a:t>
                      </a:r>
                      <a:r>
                        <a:rPr lang="ru-RU" sz="1400" b="0" dirty="0" err="1" smtClean="0">
                          <a:solidFill>
                            <a:schemeClr val="tx1"/>
                          </a:solidFill>
                        </a:rPr>
                        <a:t>д</a:t>
                      </a:r>
                      <a:r>
                        <a:rPr lang="ru-RU" sz="1400" b="0" baseline="0" dirty="0" smtClean="0">
                          <a:solidFill>
                            <a:schemeClr val="tx1"/>
                          </a:solidFill>
                        </a:rPr>
                        <a:t> «Об организации деятельности педагогов-психологов ,педагогов ГКУСО РО  </a:t>
                      </a:r>
                      <a:r>
                        <a:rPr lang="ru-RU" sz="1400" b="0" baseline="0" dirty="0" err="1" smtClean="0">
                          <a:solidFill>
                            <a:schemeClr val="tx1"/>
                          </a:solidFill>
                        </a:rPr>
                        <a:t>Ёлкинского</a:t>
                      </a:r>
                      <a:r>
                        <a:rPr lang="ru-RU" sz="1400" b="0" baseline="0" dirty="0" smtClean="0">
                          <a:solidFill>
                            <a:schemeClr val="tx1"/>
                          </a:solidFill>
                        </a:rPr>
                        <a:t> центра помощи детям» от 16.02.20222</a:t>
                      </a:r>
                    </a:p>
                    <a:p>
                      <a:r>
                        <a:rPr lang="ru-RU" sz="1400" b="0" baseline="0" dirty="0" smtClean="0">
                          <a:solidFill>
                            <a:schemeClr val="tx1"/>
                          </a:solidFill>
                        </a:rPr>
                        <a:t>-Приказ №87 0/</a:t>
                      </a:r>
                      <a:r>
                        <a:rPr lang="ru-RU" sz="1400" b="0" baseline="0" dirty="0" err="1" smtClean="0">
                          <a:solidFill>
                            <a:schemeClr val="tx1"/>
                          </a:solidFill>
                        </a:rPr>
                        <a:t>д</a:t>
                      </a:r>
                      <a:r>
                        <a:rPr lang="ru-RU" sz="1400" b="0" baseline="0" dirty="0" smtClean="0">
                          <a:solidFill>
                            <a:schemeClr val="tx1"/>
                          </a:solidFill>
                        </a:rPr>
                        <a:t> «О деятельности структурных подразделений в 2022 году» от 10.01.2022</a:t>
                      </a:r>
                    </a:p>
                    <a:p>
                      <a:r>
                        <a:rPr lang="ru-RU" sz="1600" b="0" dirty="0" smtClean="0">
                          <a:solidFill>
                            <a:schemeClr val="tx1"/>
                          </a:solidFill>
                        </a:rPr>
                        <a:t>-Порядок и правила посещения воспитанников</a:t>
                      </a:r>
                      <a:r>
                        <a:rPr lang="ru-RU" sz="1600" b="0" baseline="0" dirty="0" smtClean="0">
                          <a:solidFill>
                            <a:schemeClr val="tx1"/>
                          </a:solidFill>
                        </a:rPr>
                        <a:t> ГКУСО РО </a:t>
                      </a:r>
                      <a:r>
                        <a:rPr lang="ru-RU" sz="1600" b="0" baseline="0" dirty="0" err="1" smtClean="0">
                          <a:solidFill>
                            <a:schemeClr val="tx1"/>
                          </a:solidFill>
                        </a:rPr>
                        <a:t>Ёлкинского</a:t>
                      </a:r>
                      <a:r>
                        <a:rPr lang="ru-RU" sz="1600" b="0" baseline="0" dirty="0" smtClean="0">
                          <a:solidFill>
                            <a:schemeClr val="tx1"/>
                          </a:solidFill>
                        </a:rPr>
                        <a:t> центра помощи детям</a:t>
                      </a:r>
                    </a:p>
                    <a:p>
                      <a:r>
                        <a:rPr lang="ru-RU" sz="1600" b="0" baseline="0" dirty="0" smtClean="0">
                          <a:solidFill>
                            <a:schemeClr val="tx1"/>
                          </a:solidFill>
                        </a:rPr>
                        <a:t>-Положение о структурном подразделении семейного устройства и сопровождения семей </a:t>
                      </a:r>
                    </a:p>
                    <a:p>
                      <a:r>
                        <a:rPr lang="ru-RU" sz="1600" b="0" baseline="0" dirty="0" smtClean="0">
                          <a:solidFill>
                            <a:schemeClr val="tx1"/>
                          </a:solidFill>
                        </a:rPr>
                        <a:t>-Положение о службе медиации ГКУСО РО </a:t>
                      </a:r>
                      <a:r>
                        <a:rPr lang="ru-RU" sz="1600" b="0" baseline="0" dirty="0" err="1" smtClean="0">
                          <a:solidFill>
                            <a:schemeClr val="tx1"/>
                          </a:solidFill>
                        </a:rPr>
                        <a:t>Ёлкинский</a:t>
                      </a:r>
                      <a:r>
                        <a:rPr lang="ru-RU" sz="1600" b="0" baseline="0" dirty="0" smtClean="0">
                          <a:solidFill>
                            <a:schemeClr val="tx1"/>
                          </a:solidFill>
                        </a:rPr>
                        <a:t> центр помощи детям </a:t>
                      </a:r>
                    </a:p>
                    <a:p>
                      <a:r>
                        <a:rPr lang="ru-RU" sz="1600" b="0" baseline="0" dirty="0" smtClean="0">
                          <a:solidFill>
                            <a:schemeClr val="tx1"/>
                          </a:solidFill>
                        </a:rPr>
                        <a:t>-Положение о временной передаче воспитанников ГКУСО РО </a:t>
                      </a:r>
                      <a:r>
                        <a:rPr lang="ru-RU" sz="1600" b="0" baseline="0" dirty="0" err="1" smtClean="0">
                          <a:solidFill>
                            <a:schemeClr val="tx1"/>
                          </a:solidFill>
                        </a:rPr>
                        <a:t>Ёлкинского</a:t>
                      </a:r>
                      <a:r>
                        <a:rPr lang="ru-RU" sz="1600" b="0" baseline="0" dirty="0" smtClean="0">
                          <a:solidFill>
                            <a:schemeClr val="tx1"/>
                          </a:solidFill>
                        </a:rPr>
                        <a:t> центра помощи детям в семьи граждан Российской Федерации</a:t>
                      </a:r>
                    </a:p>
                    <a:p>
                      <a:r>
                        <a:rPr lang="ru-RU" sz="1600" b="0" baseline="0" dirty="0" smtClean="0">
                          <a:solidFill>
                            <a:schemeClr val="tx1"/>
                          </a:solidFill>
                        </a:rPr>
                        <a:t>-Положение о детско-родительском клубе «За руку с семьей» ГКУСО РО </a:t>
                      </a:r>
                      <a:r>
                        <a:rPr lang="ru-RU" sz="1600" b="0" baseline="0" dirty="0" err="1" smtClean="0">
                          <a:solidFill>
                            <a:schemeClr val="tx1"/>
                          </a:solidFill>
                        </a:rPr>
                        <a:t>Ёлкинского</a:t>
                      </a:r>
                      <a:r>
                        <a:rPr lang="ru-RU" sz="1600" b="0" baseline="0" dirty="0" smtClean="0">
                          <a:solidFill>
                            <a:schemeClr val="tx1"/>
                          </a:solidFill>
                        </a:rPr>
                        <a:t> центра помощи детям</a:t>
                      </a:r>
                      <a:endParaRPr lang="ru-RU"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43138">
                <a:tc>
                  <a:txBody>
                    <a:bodyPr/>
                    <a:lstStyle/>
                    <a:p>
                      <a:endParaRPr lang="ru-RU"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p:nvPr>
        </p:nvGraphicFramePr>
        <p:xfrm>
          <a:off x="457200" y="274638"/>
          <a:ext cx="8229600" cy="58515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p:nvPr>
        </p:nvGraphicFramePr>
        <p:xfrm>
          <a:off x="457200" y="274638"/>
          <a:ext cx="8229600" cy="63227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496944" cy="404664"/>
          </a:xfrm>
        </p:spPr>
        <p:txBody>
          <a:bodyPr>
            <a:normAutofit/>
          </a:bodyPr>
          <a:lstStyle/>
          <a:p>
            <a:pPr algn="ctr"/>
            <a:r>
              <a:rPr lang="ru-RU" sz="2000" dirty="0" smtClean="0">
                <a:solidFill>
                  <a:schemeClr val="tx1"/>
                </a:solidFill>
                <a:latin typeface="+mn-lt"/>
                <a:cs typeface="Calibri" pitchFamily="34" charset="0"/>
              </a:rPr>
              <a:t>Сопровождение замещающих семей</a:t>
            </a:r>
            <a:endParaRPr lang="ru-RU" sz="2000" dirty="0">
              <a:solidFill>
                <a:schemeClr val="tx1"/>
              </a:solidFill>
              <a:latin typeface="+mn-lt"/>
            </a:endParaRPr>
          </a:p>
        </p:txBody>
      </p:sp>
      <p:graphicFrame>
        <p:nvGraphicFramePr>
          <p:cNvPr id="5" name="Содержимое 4"/>
          <p:cNvGraphicFramePr>
            <a:graphicFrameLocks noGrp="1"/>
          </p:cNvGraphicFramePr>
          <p:nvPr>
            <p:ph sz="quarter" idx="1"/>
          </p:nvPr>
        </p:nvGraphicFramePr>
        <p:xfrm>
          <a:off x="395536" y="404664"/>
          <a:ext cx="2304256"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одержимое 5"/>
          <p:cNvGraphicFramePr>
            <a:graphicFrameLocks noGrp="1"/>
          </p:cNvGraphicFramePr>
          <p:nvPr>
            <p:ph sz="quarter" idx="2"/>
          </p:nvPr>
        </p:nvGraphicFramePr>
        <p:xfrm>
          <a:off x="2987824" y="0"/>
          <a:ext cx="2592288" cy="6597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одержимое 5"/>
          <p:cNvGraphicFramePr>
            <a:graphicFrameLocks/>
          </p:cNvGraphicFramePr>
          <p:nvPr/>
        </p:nvGraphicFramePr>
        <p:xfrm>
          <a:off x="5857884" y="500042"/>
          <a:ext cx="2928958" cy="635795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1500174"/>
            <a:ext cx="8229600" cy="4572000"/>
          </a:xfrm>
        </p:spPr>
        <p:txBody>
          <a:bodyPr>
            <a:normAutofit/>
          </a:bodyPr>
          <a:lstStyle/>
          <a:p>
            <a:pPr>
              <a:buNone/>
            </a:pPr>
            <a:r>
              <a:rPr lang="ru-RU" sz="2800" b="1" dirty="0" smtClean="0"/>
              <a:t>    Вторичное сиротство – отказ приемных родителей или опекунов от усыновленных детей, для которых данное событие является сильной психологической травмой и может сильно повлиять на их дальнейшую жизнь.</a:t>
            </a:r>
            <a:endParaRPr lang="ru-RU" sz="2800" b="1" dirty="0"/>
          </a:p>
        </p:txBody>
      </p:sp>
      <p:pic>
        <p:nvPicPr>
          <p:cNvPr id="4" name="Рисунок 3" descr="____.png"/>
          <p:cNvPicPr>
            <a:picLocks noChangeAspect="1"/>
          </p:cNvPicPr>
          <p:nvPr/>
        </p:nvPicPr>
        <p:blipFill>
          <a:blip r:embed="rId3" cstate="print"/>
          <a:stretch>
            <a:fillRect/>
          </a:stretch>
        </p:blipFill>
        <p:spPr>
          <a:xfrm>
            <a:off x="6286512" y="3643314"/>
            <a:ext cx="3214686" cy="321468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534400" cy="758952"/>
          </a:xfrm>
        </p:spPr>
        <p:txBody>
          <a:bodyPr>
            <a:normAutofit fontScale="90000"/>
          </a:bodyPr>
          <a:lstStyle/>
          <a:p>
            <a:r>
              <a:rPr lang="ru-RU" sz="2200" dirty="0" smtClean="0">
                <a:solidFill>
                  <a:schemeClr val="tx1"/>
                </a:solidFill>
              </a:rPr>
              <a:t>Причины вторичного сиротства </a:t>
            </a:r>
            <a:r>
              <a:rPr lang="ru-RU" dirty="0" smtClean="0"/>
              <a:t/>
            </a:r>
            <a:br>
              <a:rPr lang="ru-RU" dirty="0" smtClean="0"/>
            </a:br>
            <a:endParaRPr lang="ru-RU" dirty="0"/>
          </a:p>
        </p:txBody>
      </p:sp>
      <p:graphicFrame>
        <p:nvGraphicFramePr>
          <p:cNvPr id="5" name="Содержимое 4"/>
          <p:cNvGraphicFramePr>
            <a:graphicFrameLocks noGrp="1"/>
          </p:cNvGraphicFramePr>
          <p:nvPr>
            <p:ph sz="quarter" idx="1"/>
          </p:nvPr>
        </p:nvGraphicFramePr>
        <p:xfrm>
          <a:off x="500034" y="1785926"/>
          <a:ext cx="8643966" cy="4526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Содержимое 14"/>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822</TotalTime>
  <Words>3430</Words>
  <Application>Microsoft Office PowerPoint</Application>
  <PresentationFormat>Экран (4:3)</PresentationFormat>
  <Paragraphs>376</Paragraphs>
  <Slides>23</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Официальная</vt:lpstr>
      <vt:lpstr>ГОСУДАРСТВЕННОЕ  КАЗЕННОЕ УЧРЕЖДЕНИЕ СОЦИАЛЬНОГО ОБСЛУЖИВАНИЯ РОСТОВСКОЙ ОБЛАСТИ ЦЕНТР ПОМОЩИ ДЕТЯМ, ОСТАВШИМСЯ БЕЗ ПОПЕЧЕНИЯ РОДИТЕЛЕЙ, "ЁЛКИНСКИЙ ЦЕНТР ПОМОЩИ ДЕТЯМ« ул. Тимирязева 1, х. Ёлкин  Багаевский р-н  Ростовская  обл. 346621 тел. 8(86357)41536   Е-mail dd_elkin@rostobr.ru </vt:lpstr>
      <vt:lpstr>Нормативно-правовая база подразделения семейного устройства и сопровождения замещающих семей</vt:lpstr>
      <vt:lpstr>Локальные акты, регламентирующие деятельность   подразделения  семейного устройства и сопровождения замещающих семей</vt:lpstr>
      <vt:lpstr>Слайд 4</vt:lpstr>
      <vt:lpstr>Слайд 5</vt:lpstr>
      <vt:lpstr>Сопровождение замещающих семей</vt:lpstr>
      <vt:lpstr>Слайд 7</vt:lpstr>
      <vt:lpstr>Причины вторичного сиротства  </vt:lpstr>
      <vt:lpstr>Слайд 9</vt:lpstr>
      <vt:lpstr>Взаимодействие участвующих субъектов  в профилактике вторичного сиротства</vt:lpstr>
      <vt:lpstr>Классификация профилактики вторичного сиротства </vt:lpstr>
      <vt:lpstr> Мероприятия по профилактике вторичного сиротства</vt:lpstr>
      <vt:lpstr>Количество предоставленных  услуг </vt:lpstr>
      <vt:lpstr>Алгоритм психолого-педагогического сопровождения в замещающей семье</vt:lpstr>
      <vt:lpstr>Алгоритм психолого-педагогического сопровождения в замещающей семье</vt:lpstr>
      <vt:lpstr>   Сбор информации о взаимоотношениях и сути конфликта в замещающей семье </vt:lpstr>
      <vt:lpstr>Психологическое и педагогическое тестирование мотивации опекуна на  возврат ребенка в ЦПД</vt:lpstr>
      <vt:lpstr>Слайд 18</vt:lpstr>
      <vt:lpstr>Слайд 19</vt:lpstr>
      <vt:lpstr>Слайд 20</vt:lpstr>
      <vt:lpstr>Слайд 21</vt:lpstr>
      <vt:lpstr>          Показатели результативности работы с детьми, помещенными в ЦПД по заявлению  </vt:lpstr>
      <vt:lpstr>«Каждый ребенок заслуживает дома и любви»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КАЗЕННОЕ УЧРЕЖДЕНИЕ СОЦИАЛЬНОГО ОБСЛУЖИВАНИЯ РОСТОВСКОЙ ОБЛАСТИ ЦЕНТР ПОМОЩИ ДЕТЯМ, ОСТАВШИМСЯ БЕЗ ПОПЕЧЕНИЯ РОДИТЕЛЕЙ, "ЁЛКИНСКИЙ ЦЕНТР ПОМОЩИ ДЕТЯМ" ОКПО 53531588  ОГРН 1026100705487  ИНН/КПП 6103005121/ 610301001 ул. Тимирязева 1, х. Ёлкин  Багаевский р-н  Ростовская  обл. 346621 тел. 8(86357)41536   Е-mail dd_elkin@rostobr.ru</dc:title>
  <dc:creator>User2</dc:creator>
  <cp:lastModifiedBy>Veronika</cp:lastModifiedBy>
  <cp:revision>35</cp:revision>
  <dcterms:created xsi:type="dcterms:W3CDTF">2022-10-24T08:11:28Z</dcterms:created>
  <dcterms:modified xsi:type="dcterms:W3CDTF">2022-10-26T15:46:18Z</dcterms:modified>
</cp:coreProperties>
</file>