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5" r:id="rId2"/>
    <p:sldId id="272" r:id="rId3"/>
    <p:sldId id="270" r:id="rId4"/>
    <p:sldId id="273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4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51EB7-8936-47A0-8650-46A2EE74BA53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C28BF-8042-4C27-97BD-A8267D3E5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C28BF-8042-4C27-97BD-A8267D3E51F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500034" y="2214554"/>
            <a:ext cx="3520440" cy="3786214"/>
          </a:xfrm>
          <a:solidFill>
            <a:schemeClr val="bg2">
              <a:lumMod val="9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2400" dirty="0" smtClean="0"/>
              <a:t>    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96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Заседание</a:t>
            </a:r>
          </a:p>
          <a:p>
            <a:pPr algn="ctr">
              <a:buNone/>
            </a:pPr>
            <a:r>
              <a:rPr lang="ru-RU" sz="96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детско-родительского</a:t>
            </a:r>
          </a:p>
          <a:p>
            <a:pPr algn="ctr">
              <a:buNone/>
            </a:pPr>
            <a:r>
              <a:rPr lang="ru-RU" sz="96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клуба </a:t>
            </a:r>
          </a:p>
          <a:p>
            <a:pPr algn="ctr">
              <a:buNone/>
            </a:pPr>
            <a:r>
              <a:rPr lang="ru-RU" sz="96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«За руку с семьей» </a:t>
            </a:r>
          </a:p>
          <a:p>
            <a:pPr algn="ctr">
              <a:buNone/>
            </a:pPr>
            <a:r>
              <a:rPr lang="ru-RU" sz="96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27 апреля 2023 года</a:t>
            </a:r>
          </a:p>
          <a:p>
            <a:pPr algn="ctr">
              <a:buNone/>
            </a:pPr>
            <a:endParaRPr lang="ru-RU" sz="56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2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6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Социальный педагог  Бугаева И.З.</a:t>
            </a:r>
          </a:p>
          <a:p>
            <a:pPr algn="ctr">
              <a:buNone/>
            </a:pPr>
            <a:r>
              <a:rPr lang="ru-RU" sz="6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Педагог-психолог  </a:t>
            </a:r>
            <a:r>
              <a:rPr lang="ru-RU" sz="64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Чернецкая</a:t>
            </a:r>
            <a:r>
              <a:rPr lang="ru-RU" sz="6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В.А</a:t>
            </a:r>
            <a:r>
              <a:rPr lang="ru-RU" sz="5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31746" name="Picture 2" descr="C:\Users\PSY3\Documents\фото мои\83b90624-029c-4ec0-a6d9-03cce679bc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204864"/>
            <a:ext cx="2668286" cy="38063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50976" y="320040"/>
            <a:ext cx="7242048" cy="1143000"/>
          </a:xfrm>
        </p:spPr>
        <p:txBody>
          <a:bodyPr anchor="t">
            <a:noAutofit/>
          </a:bodyPr>
          <a:lstStyle/>
          <a:p>
            <a:pPr algn="ctr"/>
            <a:r>
              <a:rPr lang="ru-RU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государственное казенное учреждение социального обслуживания Ростовской области центр помощи детям, оставшимся без попечения родителей, «Ёлкинский центр помощи детям»</a:t>
            </a:r>
            <a:endParaRPr lang="ru-RU" sz="18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Практическая час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7358114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Ситуация №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290"/>
            <a:ext cx="7215238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Ситуация №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290"/>
            <a:ext cx="7143800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Ситуация №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7429552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Выво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7429552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cf2.ppt-online.org/files2/slide/z/Z0eUpBYji6RFcGK2LAkDP4NJ8tzTvshbyHQw71/slide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7358114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cf2.ppt-online.org/files2/slide/z/Z0eUpBYji6RFcGK2LAkDP4NJ8tzTvshbyHQw71/slide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7572428" cy="6429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 - психолог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472386" cy="484632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нового и полезного вы сегодня узнали? Можно ли избежать 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конфликтов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 </a:t>
            </a:r>
          </a:p>
          <a:p>
            <a:pPr algn="just"/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Завершить наше мероприятие мы бы хотели словами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«Любой человек также сложен, интересен, глубок, раним, как вы сами. Попробуйте не наступить, а уступить. Не захватить, а отдать. Не кулак показать, а протянуть ладонь. Не спрятать, а поделиться. Не орать, а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выслушать.Не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разорвать, а склеить.</a:t>
            </a:r>
          </a:p>
          <a:p>
            <a:pPr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Друзья! 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Конфликтная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ситуация может коренным образом изменить вашу жизнь! Постарайтесь, чтобы эти изменения были в лучшую сторону!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bipbap.ru/wp-content/uploads/2017/10/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7762876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00948" cy="13430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Практикум «Конфликты:</a:t>
            </a:r>
            <a:b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предпринять, как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избегать»?</a:t>
            </a:r>
            <a:r>
              <a:rPr lang="ru-RU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dirty="0">
                <a:latin typeface="Times New Roman" pitchFamily="18" charset="0"/>
                <a:cs typeface="Times New Roman" pitchFamily="18" charset="0"/>
              </a:rPr>
            </a:b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7329510" cy="431386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Подросток и конфликт»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500306"/>
            <a:ext cx="7239000" cy="4005046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 – 12 -16 лет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занятия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: 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занятие с элементами тренинга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Время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занятия – 40 минут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формирование и развитие навыков разрешения 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конфликтов у подростков в школе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 семье, при общении со сверстниками, помочь участникам научиться понимать позицию другого. Выявить особенности поведения человека в 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конфликте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и способы его разрешения.</a:t>
            </a:r>
          </a:p>
          <a:p>
            <a:r>
              <a:rPr lang="ru-RU" sz="2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>
                  <a:solidFill>
                    <a:schemeClr val="accent2"/>
                  </a:solidFill>
                </a:ln>
                <a:latin typeface="Times New Roman" pitchFamily="18" charset="0"/>
                <a:cs typeface="Times New Roman" pitchFamily="18" charset="0"/>
              </a:rPr>
              <a:t>Форма проведения: дискуссия </a:t>
            </a:r>
          </a:p>
          <a:p>
            <a:r>
              <a:rPr lang="ru-RU" sz="2400" dirty="0" smtClean="0">
                <a:ln>
                  <a:solidFill>
                    <a:schemeClr val="accent2"/>
                  </a:solidFill>
                </a:ln>
                <a:latin typeface="Times New Roman" pitchFamily="18" charset="0"/>
                <a:cs typeface="Times New Roman" pitchFamily="18" charset="0"/>
              </a:rPr>
              <a:t> Оборудование: приложение к занятию, ручка</a:t>
            </a:r>
            <a:endParaRPr lang="ru-RU" sz="2400" dirty="0" smtClean="0">
              <a:ln>
                <a:solidFill>
                  <a:schemeClr val="accent2"/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мультипликационный фильм «Мост»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Оборудование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флешка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мультипликационным фильмом «Мост»- конфликт разрешение;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ручки;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салфетки 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(бумажные полотенца)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карточки с описанием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 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конфликтных ситуаций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памятки.</a:t>
            </a:r>
          </a:p>
          <a:p>
            <a:endParaRPr lang="ru-RU" dirty="0"/>
          </a:p>
        </p:txBody>
      </p:sp>
      <p:pic>
        <p:nvPicPr>
          <p:cNvPr id="11" name="Picture 2" descr="енот и заяц из мультика мост картинка: 1 тыс изображений ..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8300" y="1571612"/>
            <a:ext cx="3521075" cy="4000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Педагог- психолог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Здравствуйте, уважаемые родители и ребята!</a:t>
            </a: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Школа – это пространство, где каждый день встречаются сотни людей - детей и взрослых. Немудрено, что в их совместной деятельности возникает множество 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конфликтных ситуаций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Каждый из вас когда-нибудь ссорился, а если нет, то вы не просто счастливый, а уникальный человек. Если же вам приходилось переживать ссоры, то вы, конечно, помните, как это было неприятно, какое беспокойство доставляет ссора.</a:t>
            </a: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Сегодня мы рассмотрим понятие 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конфликт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причины возникновения 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конфликта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также основные модели поведения человека в 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конфликтных ситуациях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«КАК ИЗБЕЖАТЬ КОНФЛИКТОВ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7286676" cy="614366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80134"/>
          </a:xfrm>
        </p:spPr>
        <p:txBody>
          <a:bodyPr>
            <a:normAutofit/>
          </a:bodyPr>
          <a:lstStyle/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00" dirty="0" smtClean="0">
                <a:latin typeface="Times New Roman" pitchFamily="18" charset="0"/>
                <a:cs typeface="Times New Roman" pitchFamily="18" charset="0"/>
              </a:rPr>
            </a:b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cf2.ppt-online.org/files2/slide/z/Z0eUpBYji6RFcGK2LAkDP4NJ8tzTvshbyHQw71/slid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290"/>
            <a:ext cx="7143800" cy="6376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к правильно вести спор, чтобы избежать его перерастания в конфлик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7215238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cf2.ppt-online.org/files2/slide/z/Z0eUpBYji6RFcGK2LAkDP4NJ8tzTvshbyHQw71/slid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14290"/>
            <a:ext cx="7143800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Разрешение конфлик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28"/>
            <a:ext cx="7143800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169</TotalTime>
  <Words>140</Words>
  <Application>Microsoft Office PowerPoint</Application>
  <PresentationFormat>Экран (4:3)</PresentationFormat>
  <Paragraphs>43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государственное казенное учреждение социального обслуживания Ростовской области центр помощи детям, оставшимся без попечения родителей, «Ёлкинский центр помощи детям»</vt:lpstr>
      <vt:lpstr>Тема: Практикум «Конфликты:  что предпринять, как избегать»?   </vt:lpstr>
      <vt:lpstr>мультипликационный фильм «Мост»</vt:lpstr>
      <vt:lpstr>Педагог- психолог </vt:lpstr>
      <vt:lpstr>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Педагог - психолог  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«Ярмарка семейных традиций – 2023»</dc:title>
  <dc:creator>PSY3</dc:creator>
  <cp:lastModifiedBy>PSY3</cp:lastModifiedBy>
  <cp:revision>13</cp:revision>
  <dcterms:created xsi:type="dcterms:W3CDTF">2023-05-23T10:14:40Z</dcterms:created>
  <dcterms:modified xsi:type="dcterms:W3CDTF">2023-06-06T10:41:55Z</dcterms:modified>
</cp:coreProperties>
</file>