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notesMasterIdLst>
    <p:notesMasterId r:id="rId14"/>
  </p:notesMasterIdLst>
  <p:sldIdLst>
    <p:sldId id="256" r:id="rId2"/>
    <p:sldId id="288" r:id="rId3"/>
    <p:sldId id="290" r:id="rId4"/>
    <p:sldId id="308" r:id="rId5"/>
    <p:sldId id="306" r:id="rId6"/>
    <p:sldId id="300" r:id="rId7"/>
    <p:sldId id="278" r:id="rId8"/>
    <p:sldId id="274" r:id="rId9"/>
    <p:sldId id="292" r:id="rId10"/>
    <p:sldId id="266" r:id="rId11"/>
    <p:sldId id="272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283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70" autoAdjust="0"/>
  </p:normalViewPr>
  <p:slideViewPr>
    <p:cSldViewPr>
      <p:cViewPr varScale="1">
        <p:scale>
          <a:sx n="104" d="100"/>
          <a:sy n="104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0B73D-B7FF-48F5-AD2A-DA89051BB7CC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E35C2-D569-479A-A56F-3B5D7654A3AA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ДШИ </a:t>
          </a:r>
        </a:p>
      </dgm:t>
    </dgm:pt>
    <dgm:pt modelId="{0BBBB5CE-74F9-49F1-8563-55C037A7337B}" type="parTrans" cxnId="{F68A9BF4-DF74-4EE0-9072-FE511ED088DF}">
      <dgm:prSet/>
      <dgm:spPr/>
      <dgm:t>
        <a:bodyPr/>
        <a:lstStyle/>
        <a:p>
          <a:endParaRPr lang="ru-RU"/>
        </a:p>
      </dgm:t>
    </dgm:pt>
    <dgm:pt modelId="{CEA9449E-04DB-4ADA-BC8F-BD2128507772}" type="sibTrans" cxnId="{F68A9BF4-DF74-4EE0-9072-FE511ED088DF}">
      <dgm:prSet/>
      <dgm:spPr/>
      <dgm:t>
        <a:bodyPr/>
        <a:lstStyle/>
        <a:p>
          <a:endParaRPr lang="ru-RU"/>
        </a:p>
      </dgm:t>
    </dgm:pt>
    <dgm:pt modelId="{55A36534-B3B5-4E06-8B29-D4EF4D9478ED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ЦДО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A4C5B3-351C-4EB8-8F3A-9FD64DF032D6}" type="parTrans" cxnId="{2C72CD7E-A53F-40D3-B1AB-EF309341DACA}">
      <dgm:prSet/>
      <dgm:spPr/>
      <dgm:t>
        <a:bodyPr/>
        <a:lstStyle/>
        <a:p>
          <a:endParaRPr lang="ru-RU"/>
        </a:p>
      </dgm:t>
    </dgm:pt>
    <dgm:pt modelId="{14CB02E2-F817-4B47-9327-1878498B598C}" type="sibTrans" cxnId="{2C72CD7E-A53F-40D3-B1AB-EF309341DACA}">
      <dgm:prSet/>
      <dgm:spPr/>
      <dgm:t>
        <a:bodyPr/>
        <a:lstStyle/>
        <a:p>
          <a:endParaRPr lang="ru-RU"/>
        </a:p>
      </dgm:t>
    </dgm:pt>
    <dgm:pt modelId="{79EB9E74-CDC0-4070-B2E2-ACB216ED85E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ДЮСШ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030380-330F-471D-8083-9FDE12809B82}" type="parTrans" cxnId="{A63A9209-6793-4161-9A78-CC20DC5188F3}">
      <dgm:prSet/>
      <dgm:spPr/>
      <dgm:t>
        <a:bodyPr/>
        <a:lstStyle/>
        <a:p>
          <a:endParaRPr lang="ru-RU"/>
        </a:p>
      </dgm:t>
    </dgm:pt>
    <dgm:pt modelId="{617B1AB2-3157-4AD5-88D5-9602894E73AF}" type="sibTrans" cxnId="{A63A9209-6793-4161-9A78-CC20DC5188F3}">
      <dgm:prSet/>
      <dgm:spPr/>
      <dgm:t>
        <a:bodyPr/>
        <a:lstStyle/>
        <a:p>
          <a:endParaRPr lang="ru-RU"/>
        </a:p>
      </dgm:t>
    </dgm:pt>
    <dgm:pt modelId="{2CF73D0B-73A2-4CC0-B806-2B509504E99D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ДК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32E733-018D-4889-B79B-66A547F25EDB}" type="parTrans" cxnId="{4D7FB317-9896-43EB-825F-C2B94070193D}">
      <dgm:prSet/>
      <dgm:spPr/>
      <dgm:t>
        <a:bodyPr/>
        <a:lstStyle/>
        <a:p>
          <a:endParaRPr lang="ru-RU"/>
        </a:p>
      </dgm:t>
    </dgm:pt>
    <dgm:pt modelId="{2B8DC970-2235-4AE7-B702-57F2B9887F48}" type="sibTrans" cxnId="{4D7FB317-9896-43EB-825F-C2B94070193D}">
      <dgm:prSet/>
      <dgm:spPr/>
      <dgm:t>
        <a:bodyPr/>
        <a:lstStyle/>
        <a:p>
          <a:endParaRPr lang="ru-RU"/>
        </a:p>
      </dgm:t>
    </dgm:pt>
    <dgm:pt modelId="{312327B9-6E57-4752-8130-8919534F4B8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ШКОЛА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183198-CE1D-4A6E-AAE2-25778B4E447C}" type="parTrans" cxnId="{5DC16A68-71A7-4FF4-88B2-7C19D5826430}">
      <dgm:prSet/>
      <dgm:spPr/>
      <dgm:t>
        <a:bodyPr/>
        <a:lstStyle/>
        <a:p>
          <a:endParaRPr lang="ru-RU"/>
        </a:p>
      </dgm:t>
    </dgm:pt>
    <dgm:pt modelId="{C9F20C3A-99C6-4C50-9B65-375EDA4F9523}" type="sibTrans" cxnId="{5DC16A68-71A7-4FF4-88B2-7C19D5826430}">
      <dgm:prSet/>
      <dgm:spPr/>
      <dgm:t>
        <a:bodyPr/>
        <a:lstStyle/>
        <a:p>
          <a:endParaRPr lang="ru-RU"/>
        </a:p>
      </dgm:t>
    </dgm:pt>
    <dgm:pt modelId="{166D026E-FEB7-4E57-99FD-F199C7F139C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Библиотека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379990-B96E-48BA-88DB-49D00A67B1F2}" type="parTrans" cxnId="{1B531B65-C296-4BB0-B4D5-C088174B19D4}">
      <dgm:prSet/>
      <dgm:spPr/>
      <dgm:t>
        <a:bodyPr/>
        <a:lstStyle/>
        <a:p>
          <a:endParaRPr lang="ru-RU"/>
        </a:p>
      </dgm:t>
    </dgm:pt>
    <dgm:pt modelId="{4CD75AB2-A8D7-445B-A436-D037666E01A8}" type="sibTrans" cxnId="{1B531B65-C296-4BB0-B4D5-C088174B19D4}">
      <dgm:prSet/>
      <dgm:spPr/>
      <dgm:t>
        <a:bodyPr/>
        <a:lstStyle/>
        <a:p>
          <a:endParaRPr lang="ru-RU"/>
        </a:p>
      </dgm:t>
    </dgm:pt>
    <dgm:pt modelId="{625E2D65-EED9-42B0-AF25-C7B5D32BBCA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партнеры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FF7824-3531-46BF-BA24-70E2BF6F9FC5}" type="parTrans" cxnId="{7528DC6A-69D7-44BB-8D1E-3C6A2ED195D2}">
      <dgm:prSet/>
      <dgm:spPr/>
      <dgm:t>
        <a:bodyPr/>
        <a:lstStyle/>
        <a:p>
          <a:endParaRPr lang="ru-RU"/>
        </a:p>
      </dgm:t>
    </dgm:pt>
    <dgm:pt modelId="{1D4C781E-98CE-4ED6-B15C-0EF47DF3C534}" type="sibTrans" cxnId="{7528DC6A-69D7-44BB-8D1E-3C6A2ED195D2}">
      <dgm:prSet/>
      <dgm:spPr/>
      <dgm:t>
        <a:bodyPr/>
        <a:lstStyle/>
        <a:p>
          <a:endParaRPr lang="ru-RU"/>
        </a:p>
      </dgm:t>
    </dgm:pt>
    <dgm:pt modelId="{55C18D4A-ACB4-4323-B848-9A074B42B135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НКО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9AAB03-BE7B-43C1-97F1-6A4DEE5DCCDB}" type="parTrans" cxnId="{1097B076-1F98-4817-A68B-FE746F49C70F}">
      <dgm:prSet/>
      <dgm:spPr/>
      <dgm:t>
        <a:bodyPr/>
        <a:lstStyle/>
        <a:p>
          <a:endParaRPr lang="ru-RU"/>
        </a:p>
      </dgm:t>
    </dgm:pt>
    <dgm:pt modelId="{8F82CC53-C7B9-4300-8A3A-3BF858CD48D7}" type="sibTrans" cxnId="{1097B076-1F98-4817-A68B-FE746F49C70F}">
      <dgm:prSet/>
      <dgm:spPr/>
      <dgm:t>
        <a:bodyPr/>
        <a:lstStyle/>
        <a:p>
          <a:endParaRPr lang="ru-RU"/>
        </a:p>
      </dgm:t>
    </dgm:pt>
    <dgm:pt modelId="{C94EA8FA-0B49-4C54-8651-7B19FA97BC26}" type="pres">
      <dgm:prSet presAssocID="{0F60B73D-B7FF-48F5-AD2A-DA89051BB7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A0FB0-D3B7-4ACD-B8CE-A220F83C9519}" type="pres">
      <dgm:prSet presAssocID="{625E2D65-EED9-42B0-AF25-C7B5D32BBCAA}" presName="parentLin" presStyleCnt="0"/>
      <dgm:spPr/>
    </dgm:pt>
    <dgm:pt modelId="{3545C6E7-9B49-4E4E-BC31-0ED5EFA88C93}" type="pres">
      <dgm:prSet presAssocID="{625E2D65-EED9-42B0-AF25-C7B5D32BBCAA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43280E03-19E5-412A-9B56-DFCFCC1799A1}" type="pres">
      <dgm:prSet presAssocID="{625E2D65-EED9-42B0-AF25-C7B5D32BBCAA}" presName="parentText" presStyleLbl="node1" presStyleIdx="0" presStyleCnt="8" custScaleX="157466" custScaleY="495319" custLinFactNeighborX="-100000" custLinFactNeighborY="-2675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7BE6C22-1BE2-40FD-8DE4-76B3CC7BB786}" type="pres">
      <dgm:prSet presAssocID="{625E2D65-EED9-42B0-AF25-C7B5D32BBCAA}" presName="negativeSpace" presStyleCnt="0"/>
      <dgm:spPr/>
    </dgm:pt>
    <dgm:pt modelId="{943BA3C9-776D-4939-AD2C-CC85A83551BA}" type="pres">
      <dgm:prSet presAssocID="{625E2D65-EED9-42B0-AF25-C7B5D32BBCAA}" presName="childText" presStyleLbl="con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A4873-C451-4646-9E66-989C7A09E733}" type="pres">
      <dgm:prSet presAssocID="{1D4C781E-98CE-4ED6-B15C-0EF47DF3C534}" presName="spaceBetweenRectangles" presStyleCnt="0"/>
      <dgm:spPr/>
    </dgm:pt>
    <dgm:pt modelId="{C95ED3A4-BF66-4CAD-B502-829BD7DCC8A2}" type="pres">
      <dgm:prSet presAssocID="{BC8E35C2-D569-479A-A56F-3B5D7654A3AA}" presName="parentLin" presStyleCnt="0"/>
      <dgm:spPr/>
    </dgm:pt>
    <dgm:pt modelId="{3306DA16-F0D0-4135-9757-0BD45C85C714}" type="pres">
      <dgm:prSet presAssocID="{BC8E35C2-D569-479A-A56F-3B5D7654A3AA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8A45B0F5-C651-4BE6-B048-7FCF532F26F6}" type="pres">
      <dgm:prSet presAssocID="{BC8E35C2-D569-479A-A56F-3B5D7654A3AA}" presName="parentText" presStyleLbl="node1" presStyleIdx="1" presStyleCnt="8" custScaleX="142857" custScaleY="1172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5ED52-964C-4A55-9B07-510F32C49733}" type="pres">
      <dgm:prSet presAssocID="{BC8E35C2-D569-479A-A56F-3B5D7654A3AA}" presName="negativeSpace" presStyleCnt="0"/>
      <dgm:spPr/>
    </dgm:pt>
    <dgm:pt modelId="{666CE121-86E3-40A9-891E-9F58BBE7F643}" type="pres">
      <dgm:prSet presAssocID="{BC8E35C2-D569-479A-A56F-3B5D7654A3AA}" presName="childText" presStyleLbl="conFgAcc1" presStyleIdx="1" presStyleCnt="8">
        <dgm:presLayoutVars>
          <dgm:bulletEnabled val="1"/>
        </dgm:presLayoutVars>
      </dgm:prSet>
      <dgm:spPr/>
    </dgm:pt>
    <dgm:pt modelId="{EE196BAD-CD86-494E-8A9D-E4AFBC44CAC6}" type="pres">
      <dgm:prSet presAssocID="{CEA9449E-04DB-4ADA-BC8F-BD2128507772}" presName="spaceBetweenRectangles" presStyleCnt="0"/>
      <dgm:spPr/>
    </dgm:pt>
    <dgm:pt modelId="{F21DC5A3-0CB3-422A-B789-245926E20D2B}" type="pres">
      <dgm:prSet presAssocID="{55C18D4A-ACB4-4323-B848-9A074B42B135}" presName="parentLin" presStyleCnt="0"/>
      <dgm:spPr/>
    </dgm:pt>
    <dgm:pt modelId="{AA10CC5B-5853-4552-ADD6-CC5339A5E465}" type="pres">
      <dgm:prSet presAssocID="{55C18D4A-ACB4-4323-B848-9A074B42B135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4FE5C0E8-1B1C-441E-B19E-B48C6AB053AA}" type="pres">
      <dgm:prSet presAssocID="{55C18D4A-ACB4-4323-B848-9A074B42B135}" presName="parentText" presStyleLbl="node1" presStyleIdx="2" presStyleCnt="8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C68C5-E99F-48FC-937D-6FF9D672F505}" type="pres">
      <dgm:prSet presAssocID="{55C18D4A-ACB4-4323-B848-9A074B42B135}" presName="negativeSpace" presStyleCnt="0"/>
      <dgm:spPr/>
    </dgm:pt>
    <dgm:pt modelId="{B7354CDD-E767-4588-BF2C-F68E05FE7A32}" type="pres">
      <dgm:prSet presAssocID="{55C18D4A-ACB4-4323-B848-9A074B42B135}" presName="childText" presStyleLbl="conFgAcc1" presStyleIdx="2" presStyleCnt="8">
        <dgm:presLayoutVars>
          <dgm:bulletEnabled val="1"/>
        </dgm:presLayoutVars>
      </dgm:prSet>
      <dgm:spPr/>
    </dgm:pt>
    <dgm:pt modelId="{3018C1D9-A948-463B-888E-6A5174E7AB19}" type="pres">
      <dgm:prSet presAssocID="{8F82CC53-C7B9-4300-8A3A-3BF858CD48D7}" presName="spaceBetweenRectangles" presStyleCnt="0"/>
      <dgm:spPr/>
    </dgm:pt>
    <dgm:pt modelId="{66C69DEB-2817-4AED-9FEA-93EF0B0562B7}" type="pres">
      <dgm:prSet presAssocID="{55A36534-B3B5-4E06-8B29-D4EF4D9478ED}" presName="parentLin" presStyleCnt="0"/>
      <dgm:spPr/>
    </dgm:pt>
    <dgm:pt modelId="{C30AE2E5-1233-4312-BF84-DE757744595F}" type="pres">
      <dgm:prSet presAssocID="{55A36534-B3B5-4E06-8B29-D4EF4D9478ED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8091C22C-342C-4C3E-850A-FB306BA75C83}" type="pres">
      <dgm:prSet presAssocID="{55A36534-B3B5-4E06-8B29-D4EF4D9478ED}" presName="parentText" presStyleLbl="node1" presStyleIdx="3" presStyleCnt="8" custScaleX="142857" custLinFactNeighborX="5026" custLinFactNeighborY="-23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63D56-F338-45FA-82BA-33652822B0CD}" type="pres">
      <dgm:prSet presAssocID="{55A36534-B3B5-4E06-8B29-D4EF4D9478ED}" presName="negativeSpace" presStyleCnt="0"/>
      <dgm:spPr/>
    </dgm:pt>
    <dgm:pt modelId="{237F776C-B0B7-4AE9-9749-5D01D5FE2FA3}" type="pres">
      <dgm:prSet presAssocID="{55A36534-B3B5-4E06-8B29-D4EF4D9478ED}" presName="childText" presStyleLbl="conFgAcc1" presStyleIdx="3" presStyleCnt="8">
        <dgm:presLayoutVars>
          <dgm:bulletEnabled val="1"/>
        </dgm:presLayoutVars>
      </dgm:prSet>
      <dgm:spPr/>
    </dgm:pt>
    <dgm:pt modelId="{247B42B5-92FF-4F70-8BD1-5EBCC8CDE591}" type="pres">
      <dgm:prSet presAssocID="{14CB02E2-F817-4B47-9327-1878498B598C}" presName="spaceBetweenRectangles" presStyleCnt="0"/>
      <dgm:spPr/>
    </dgm:pt>
    <dgm:pt modelId="{E2C7FDF1-FE01-4DE1-B24F-EC9B153DCA6D}" type="pres">
      <dgm:prSet presAssocID="{79EB9E74-CDC0-4070-B2E2-ACB216ED85E8}" presName="parentLin" presStyleCnt="0"/>
      <dgm:spPr/>
    </dgm:pt>
    <dgm:pt modelId="{0471230D-9F5A-464D-83AB-4401DDE9386D}" type="pres">
      <dgm:prSet presAssocID="{79EB9E74-CDC0-4070-B2E2-ACB216ED85E8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26AFDB1C-D379-4440-8924-9C4A5590C120}" type="pres">
      <dgm:prSet presAssocID="{79EB9E74-CDC0-4070-B2E2-ACB216ED85E8}" presName="parentText" presStyleLbl="node1" presStyleIdx="4" presStyleCnt="8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EBB0C-E896-48E5-B1DD-2CD5FF7BA5E5}" type="pres">
      <dgm:prSet presAssocID="{79EB9E74-CDC0-4070-B2E2-ACB216ED85E8}" presName="negativeSpace" presStyleCnt="0"/>
      <dgm:spPr/>
    </dgm:pt>
    <dgm:pt modelId="{E1C1665C-B9D6-471E-9596-3B7897AC2FAF}" type="pres">
      <dgm:prSet presAssocID="{79EB9E74-CDC0-4070-B2E2-ACB216ED85E8}" presName="childText" presStyleLbl="conFgAcc1" presStyleIdx="4" presStyleCnt="8">
        <dgm:presLayoutVars>
          <dgm:bulletEnabled val="1"/>
        </dgm:presLayoutVars>
      </dgm:prSet>
      <dgm:spPr/>
    </dgm:pt>
    <dgm:pt modelId="{3D0B7339-D723-4608-84CE-550C147276A7}" type="pres">
      <dgm:prSet presAssocID="{617B1AB2-3157-4AD5-88D5-9602894E73AF}" presName="spaceBetweenRectangles" presStyleCnt="0"/>
      <dgm:spPr/>
    </dgm:pt>
    <dgm:pt modelId="{D44F0670-C934-4539-88F9-D47A111610EB}" type="pres">
      <dgm:prSet presAssocID="{166D026E-FEB7-4E57-99FD-F199C7F139CE}" presName="parentLin" presStyleCnt="0"/>
      <dgm:spPr/>
    </dgm:pt>
    <dgm:pt modelId="{8D0558CE-9F2A-40A3-BBA1-DFD49B3E2A23}" type="pres">
      <dgm:prSet presAssocID="{166D026E-FEB7-4E57-99FD-F199C7F139CE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46B8496B-10FC-4622-9147-0FE374D944DF}" type="pres">
      <dgm:prSet presAssocID="{166D026E-FEB7-4E57-99FD-F199C7F139CE}" presName="parentText" presStyleLbl="node1" presStyleIdx="5" presStyleCnt="8" custScaleX="128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D481-5367-44C7-9545-35FDD0F36007}" type="pres">
      <dgm:prSet presAssocID="{166D026E-FEB7-4E57-99FD-F199C7F139CE}" presName="negativeSpace" presStyleCnt="0"/>
      <dgm:spPr/>
    </dgm:pt>
    <dgm:pt modelId="{2858934A-D824-4588-B838-FCD1383FAC44}" type="pres">
      <dgm:prSet presAssocID="{166D026E-FEB7-4E57-99FD-F199C7F139CE}" presName="childText" presStyleLbl="conFgAcc1" presStyleIdx="5" presStyleCnt="8">
        <dgm:presLayoutVars>
          <dgm:bulletEnabled val="1"/>
        </dgm:presLayoutVars>
      </dgm:prSet>
      <dgm:spPr/>
    </dgm:pt>
    <dgm:pt modelId="{181C9420-3FE1-44B3-A056-59786FACA5A3}" type="pres">
      <dgm:prSet presAssocID="{4CD75AB2-A8D7-445B-A436-D037666E01A8}" presName="spaceBetweenRectangles" presStyleCnt="0"/>
      <dgm:spPr/>
    </dgm:pt>
    <dgm:pt modelId="{61646517-30A0-4CB1-A361-E147997BD769}" type="pres">
      <dgm:prSet presAssocID="{2CF73D0B-73A2-4CC0-B806-2B509504E99D}" presName="parentLin" presStyleCnt="0"/>
      <dgm:spPr/>
    </dgm:pt>
    <dgm:pt modelId="{7ECF32CE-69B5-4E50-BA98-D37348A8FC60}" type="pres">
      <dgm:prSet presAssocID="{2CF73D0B-73A2-4CC0-B806-2B509504E99D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D705A51E-3463-4D33-98DD-D9F4AF50C335}" type="pres">
      <dgm:prSet presAssocID="{2CF73D0B-73A2-4CC0-B806-2B509504E99D}" presName="parentText" presStyleLbl="node1" presStyleIdx="6" presStyleCnt="8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0D59C-B68F-4B19-9DE0-99D4CCAB47FB}" type="pres">
      <dgm:prSet presAssocID="{2CF73D0B-73A2-4CC0-B806-2B509504E99D}" presName="negativeSpace" presStyleCnt="0"/>
      <dgm:spPr/>
    </dgm:pt>
    <dgm:pt modelId="{91CCF2F0-824D-4F6D-AF6F-9732F537E24A}" type="pres">
      <dgm:prSet presAssocID="{2CF73D0B-73A2-4CC0-B806-2B509504E99D}" presName="childText" presStyleLbl="conFgAcc1" presStyleIdx="6" presStyleCnt="8">
        <dgm:presLayoutVars>
          <dgm:bulletEnabled val="1"/>
        </dgm:presLayoutVars>
      </dgm:prSet>
      <dgm:spPr/>
    </dgm:pt>
    <dgm:pt modelId="{9B2CAB45-F8C0-469E-8768-6F4B834C66B4}" type="pres">
      <dgm:prSet presAssocID="{2B8DC970-2235-4AE7-B702-57F2B9887F48}" presName="spaceBetweenRectangles" presStyleCnt="0"/>
      <dgm:spPr/>
    </dgm:pt>
    <dgm:pt modelId="{4BD7A801-987B-4B43-8416-B8D9B8F0712C}" type="pres">
      <dgm:prSet presAssocID="{312327B9-6E57-4752-8130-8919534F4B8F}" presName="parentLin" presStyleCnt="0"/>
      <dgm:spPr/>
    </dgm:pt>
    <dgm:pt modelId="{E497F840-62A9-4DBA-8ED9-5EFA9ACC6E23}" type="pres">
      <dgm:prSet presAssocID="{312327B9-6E57-4752-8130-8919534F4B8F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BD164C4E-974A-47F8-8CC5-C4AE1A8887D3}" type="pres">
      <dgm:prSet presAssocID="{312327B9-6E57-4752-8130-8919534F4B8F}" presName="parentText" presStyleLbl="node1" presStyleIdx="7" presStyleCnt="8" custScaleX="142857" custLinFactNeighborY="15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6D569-4808-482D-983F-E0A25336FB0E}" type="pres">
      <dgm:prSet presAssocID="{312327B9-6E57-4752-8130-8919534F4B8F}" presName="negativeSpace" presStyleCnt="0"/>
      <dgm:spPr/>
    </dgm:pt>
    <dgm:pt modelId="{195B47BD-DC13-4D7C-87CF-12C522E8139D}" type="pres">
      <dgm:prSet presAssocID="{312327B9-6E57-4752-8130-8919534F4B8F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1097B076-1F98-4817-A68B-FE746F49C70F}" srcId="{0F60B73D-B7FF-48F5-AD2A-DA89051BB7CC}" destId="{55C18D4A-ACB4-4323-B848-9A074B42B135}" srcOrd="2" destOrd="0" parTransId="{BD9AAB03-BE7B-43C1-97F1-6A4DEE5DCCDB}" sibTransId="{8F82CC53-C7B9-4300-8A3A-3BF858CD48D7}"/>
    <dgm:cxn modelId="{4D7FB317-9896-43EB-825F-C2B94070193D}" srcId="{0F60B73D-B7FF-48F5-AD2A-DA89051BB7CC}" destId="{2CF73D0B-73A2-4CC0-B806-2B509504E99D}" srcOrd="6" destOrd="0" parTransId="{8232E733-018D-4889-B79B-66A547F25EDB}" sibTransId="{2B8DC970-2235-4AE7-B702-57F2B9887F48}"/>
    <dgm:cxn modelId="{2C72CD7E-A53F-40D3-B1AB-EF309341DACA}" srcId="{0F60B73D-B7FF-48F5-AD2A-DA89051BB7CC}" destId="{55A36534-B3B5-4E06-8B29-D4EF4D9478ED}" srcOrd="3" destOrd="0" parTransId="{68A4C5B3-351C-4EB8-8F3A-9FD64DF032D6}" sibTransId="{14CB02E2-F817-4B47-9327-1878498B598C}"/>
    <dgm:cxn modelId="{F5732C71-925B-41C2-97E1-2C06D9C139FD}" type="presOf" srcId="{312327B9-6E57-4752-8130-8919534F4B8F}" destId="{BD164C4E-974A-47F8-8CC5-C4AE1A8887D3}" srcOrd="1" destOrd="0" presId="urn:microsoft.com/office/officeart/2005/8/layout/list1"/>
    <dgm:cxn modelId="{7E3D276E-ACBC-42FE-AD05-92EC65894AF0}" type="presOf" srcId="{BC8E35C2-D569-479A-A56F-3B5D7654A3AA}" destId="{8A45B0F5-C651-4BE6-B048-7FCF532F26F6}" srcOrd="1" destOrd="0" presId="urn:microsoft.com/office/officeart/2005/8/layout/list1"/>
    <dgm:cxn modelId="{E7946E6F-82A8-4303-A35E-06FAB1B0399A}" type="presOf" srcId="{79EB9E74-CDC0-4070-B2E2-ACB216ED85E8}" destId="{0471230D-9F5A-464D-83AB-4401DDE9386D}" srcOrd="0" destOrd="0" presId="urn:microsoft.com/office/officeart/2005/8/layout/list1"/>
    <dgm:cxn modelId="{FAF0DF10-F11B-443E-BC19-6554DF079014}" type="presOf" srcId="{0F60B73D-B7FF-48F5-AD2A-DA89051BB7CC}" destId="{C94EA8FA-0B49-4C54-8651-7B19FA97BC26}" srcOrd="0" destOrd="0" presId="urn:microsoft.com/office/officeart/2005/8/layout/list1"/>
    <dgm:cxn modelId="{250461FD-C819-40F8-A2A4-8ACDA28ABE06}" type="presOf" srcId="{2CF73D0B-73A2-4CC0-B806-2B509504E99D}" destId="{7ECF32CE-69B5-4E50-BA98-D37348A8FC60}" srcOrd="0" destOrd="0" presId="urn:microsoft.com/office/officeart/2005/8/layout/list1"/>
    <dgm:cxn modelId="{5DC16A68-71A7-4FF4-88B2-7C19D5826430}" srcId="{0F60B73D-B7FF-48F5-AD2A-DA89051BB7CC}" destId="{312327B9-6E57-4752-8130-8919534F4B8F}" srcOrd="7" destOrd="0" parTransId="{95183198-CE1D-4A6E-AAE2-25778B4E447C}" sibTransId="{C9F20C3A-99C6-4C50-9B65-375EDA4F9523}"/>
    <dgm:cxn modelId="{9195667B-791D-4258-ACEF-392A33C182BA}" type="presOf" srcId="{79EB9E74-CDC0-4070-B2E2-ACB216ED85E8}" destId="{26AFDB1C-D379-4440-8924-9C4A5590C120}" srcOrd="1" destOrd="0" presId="urn:microsoft.com/office/officeart/2005/8/layout/list1"/>
    <dgm:cxn modelId="{1B531B65-C296-4BB0-B4D5-C088174B19D4}" srcId="{0F60B73D-B7FF-48F5-AD2A-DA89051BB7CC}" destId="{166D026E-FEB7-4E57-99FD-F199C7F139CE}" srcOrd="5" destOrd="0" parTransId="{7F379990-B96E-48BA-88DB-49D00A67B1F2}" sibTransId="{4CD75AB2-A8D7-445B-A436-D037666E01A8}"/>
    <dgm:cxn modelId="{E821327C-A5C2-4469-B5FE-D390DAC88BBC}" type="presOf" srcId="{55C18D4A-ACB4-4323-B848-9A074B42B135}" destId="{4FE5C0E8-1B1C-441E-B19E-B48C6AB053AA}" srcOrd="1" destOrd="0" presId="urn:microsoft.com/office/officeart/2005/8/layout/list1"/>
    <dgm:cxn modelId="{7528DC6A-69D7-44BB-8D1E-3C6A2ED195D2}" srcId="{0F60B73D-B7FF-48F5-AD2A-DA89051BB7CC}" destId="{625E2D65-EED9-42B0-AF25-C7B5D32BBCAA}" srcOrd="0" destOrd="0" parTransId="{4DFF7824-3531-46BF-BA24-70E2BF6F9FC5}" sibTransId="{1D4C781E-98CE-4ED6-B15C-0EF47DF3C534}"/>
    <dgm:cxn modelId="{8584345F-D001-4057-BE23-3AA8D5ECB1C3}" type="presOf" srcId="{BC8E35C2-D569-479A-A56F-3B5D7654A3AA}" destId="{3306DA16-F0D0-4135-9757-0BD45C85C714}" srcOrd="0" destOrd="0" presId="urn:microsoft.com/office/officeart/2005/8/layout/list1"/>
    <dgm:cxn modelId="{F68A9BF4-DF74-4EE0-9072-FE511ED088DF}" srcId="{0F60B73D-B7FF-48F5-AD2A-DA89051BB7CC}" destId="{BC8E35C2-D569-479A-A56F-3B5D7654A3AA}" srcOrd="1" destOrd="0" parTransId="{0BBBB5CE-74F9-49F1-8563-55C037A7337B}" sibTransId="{CEA9449E-04DB-4ADA-BC8F-BD2128507772}"/>
    <dgm:cxn modelId="{CAE021DC-DFB1-476C-A245-517464DA6789}" type="presOf" srcId="{166D026E-FEB7-4E57-99FD-F199C7F139CE}" destId="{46B8496B-10FC-4622-9147-0FE374D944DF}" srcOrd="1" destOrd="0" presId="urn:microsoft.com/office/officeart/2005/8/layout/list1"/>
    <dgm:cxn modelId="{85BFCFD6-E574-4576-8E3C-664B18A20CC8}" type="presOf" srcId="{625E2D65-EED9-42B0-AF25-C7B5D32BBCAA}" destId="{43280E03-19E5-412A-9B56-DFCFCC1799A1}" srcOrd="1" destOrd="0" presId="urn:microsoft.com/office/officeart/2005/8/layout/list1"/>
    <dgm:cxn modelId="{D3717C9A-26F4-4334-8BB8-39C7D7D919FE}" type="presOf" srcId="{2CF73D0B-73A2-4CC0-B806-2B509504E99D}" destId="{D705A51E-3463-4D33-98DD-D9F4AF50C335}" srcOrd="1" destOrd="0" presId="urn:microsoft.com/office/officeart/2005/8/layout/list1"/>
    <dgm:cxn modelId="{1314D08B-98A6-4026-8C44-DF81C3054EF2}" type="presOf" srcId="{625E2D65-EED9-42B0-AF25-C7B5D32BBCAA}" destId="{3545C6E7-9B49-4E4E-BC31-0ED5EFA88C93}" srcOrd="0" destOrd="0" presId="urn:microsoft.com/office/officeart/2005/8/layout/list1"/>
    <dgm:cxn modelId="{3418F6FF-16A0-43AC-80EA-A9273EF7712E}" type="presOf" srcId="{55A36534-B3B5-4E06-8B29-D4EF4D9478ED}" destId="{8091C22C-342C-4C3E-850A-FB306BA75C83}" srcOrd="1" destOrd="0" presId="urn:microsoft.com/office/officeart/2005/8/layout/list1"/>
    <dgm:cxn modelId="{A63A9209-6793-4161-9A78-CC20DC5188F3}" srcId="{0F60B73D-B7FF-48F5-AD2A-DA89051BB7CC}" destId="{79EB9E74-CDC0-4070-B2E2-ACB216ED85E8}" srcOrd="4" destOrd="0" parTransId="{89030380-330F-471D-8083-9FDE12809B82}" sibTransId="{617B1AB2-3157-4AD5-88D5-9602894E73AF}"/>
    <dgm:cxn modelId="{91F3593C-049D-43D0-92D1-BA28A2F94D62}" type="presOf" srcId="{166D026E-FEB7-4E57-99FD-F199C7F139CE}" destId="{8D0558CE-9F2A-40A3-BBA1-DFD49B3E2A23}" srcOrd="0" destOrd="0" presId="urn:microsoft.com/office/officeart/2005/8/layout/list1"/>
    <dgm:cxn modelId="{1B1E17F3-D2C7-44EB-8C8C-9946132985BC}" type="presOf" srcId="{312327B9-6E57-4752-8130-8919534F4B8F}" destId="{E497F840-62A9-4DBA-8ED9-5EFA9ACC6E23}" srcOrd="0" destOrd="0" presId="urn:microsoft.com/office/officeart/2005/8/layout/list1"/>
    <dgm:cxn modelId="{0F197B8D-16A9-4006-A2B5-D861F82F1DD6}" type="presOf" srcId="{55C18D4A-ACB4-4323-B848-9A074B42B135}" destId="{AA10CC5B-5853-4552-ADD6-CC5339A5E465}" srcOrd="0" destOrd="0" presId="urn:microsoft.com/office/officeart/2005/8/layout/list1"/>
    <dgm:cxn modelId="{FDDDD623-884F-429C-9A6D-BA3674D66B04}" type="presOf" srcId="{55A36534-B3B5-4E06-8B29-D4EF4D9478ED}" destId="{C30AE2E5-1233-4312-BF84-DE757744595F}" srcOrd="0" destOrd="0" presId="urn:microsoft.com/office/officeart/2005/8/layout/list1"/>
    <dgm:cxn modelId="{A0EBEF05-0ED5-4D5B-9548-1F4EE6FD6D03}" type="presParOf" srcId="{C94EA8FA-0B49-4C54-8651-7B19FA97BC26}" destId="{C90A0FB0-D3B7-4ACD-B8CE-A220F83C9519}" srcOrd="0" destOrd="0" presId="urn:microsoft.com/office/officeart/2005/8/layout/list1"/>
    <dgm:cxn modelId="{27194FD7-30F4-47C5-AB4B-20623C472B39}" type="presParOf" srcId="{C90A0FB0-D3B7-4ACD-B8CE-A220F83C9519}" destId="{3545C6E7-9B49-4E4E-BC31-0ED5EFA88C93}" srcOrd="0" destOrd="0" presId="urn:microsoft.com/office/officeart/2005/8/layout/list1"/>
    <dgm:cxn modelId="{630C58E0-5472-414B-9B44-731A380D1E61}" type="presParOf" srcId="{C90A0FB0-D3B7-4ACD-B8CE-A220F83C9519}" destId="{43280E03-19E5-412A-9B56-DFCFCC1799A1}" srcOrd="1" destOrd="0" presId="urn:microsoft.com/office/officeart/2005/8/layout/list1"/>
    <dgm:cxn modelId="{0BA5501A-0770-47F8-93E8-F6090BFFE4FB}" type="presParOf" srcId="{C94EA8FA-0B49-4C54-8651-7B19FA97BC26}" destId="{07BE6C22-1BE2-40FD-8DE4-76B3CC7BB786}" srcOrd="1" destOrd="0" presId="urn:microsoft.com/office/officeart/2005/8/layout/list1"/>
    <dgm:cxn modelId="{8D9AF523-77B8-41EA-AFD9-F90B7868CC54}" type="presParOf" srcId="{C94EA8FA-0B49-4C54-8651-7B19FA97BC26}" destId="{943BA3C9-776D-4939-AD2C-CC85A83551BA}" srcOrd="2" destOrd="0" presId="urn:microsoft.com/office/officeart/2005/8/layout/list1"/>
    <dgm:cxn modelId="{C9E695BA-BA1A-4E12-8AB9-3E16AE2934A6}" type="presParOf" srcId="{C94EA8FA-0B49-4C54-8651-7B19FA97BC26}" destId="{4F1A4873-C451-4646-9E66-989C7A09E733}" srcOrd="3" destOrd="0" presId="urn:microsoft.com/office/officeart/2005/8/layout/list1"/>
    <dgm:cxn modelId="{D700FB03-4625-4495-86E6-EC2E33BF0D74}" type="presParOf" srcId="{C94EA8FA-0B49-4C54-8651-7B19FA97BC26}" destId="{C95ED3A4-BF66-4CAD-B502-829BD7DCC8A2}" srcOrd="4" destOrd="0" presId="urn:microsoft.com/office/officeart/2005/8/layout/list1"/>
    <dgm:cxn modelId="{A1DD49E7-AD5B-4A95-8E18-0183E533E47E}" type="presParOf" srcId="{C95ED3A4-BF66-4CAD-B502-829BD7DCC8A2}" destId="{3306DA16-F0D0-4135-9757-0BD45C85C714}" srcOrd="0" destOrd="0" presId="urn:microsoft.com/office/officeart/2005/8/layout/list1"/>
    <dgm:cxn modelId="{BEAE4F7F-63C6-4A3A-95CF-A8A5BD2ACE86}" type="presParOf" srcId="{C95ED3A4-BF66-4CAD-B502-829BD7DCC8A2}" destId="{8A45B0F5-C651-4BE6-B048-7FCF532F26F6}" srcOrd="1" destOrd="0" presId="urn:microsoft.com/office/officeart/2005/8/layout/list1"/>
    <dgm:cxn modelId="{7B1C4950-A296-45A2-8B26-77C427D5534B}" type="presParOf" srcId="{C94EA8FA-0B49-4C54-8651-7B19FA97BC26}" destId="{6D05ED52-964C-4A55-9B07-510F32C49733}" srcOrd="5" destOrd="0" presId="urn:microsoft.com/office/officeart/2005/8/layout/list1"/>
    <dgm:cxn modelId="{1164A657-A29E-4299-B539-87307D5A1E2D}" type="presParOf" srcId="{C94EA8FA-0B49-4C54-8651-7B19FA97BC26}" destId="{666CE121-86E3-40A9-891E-9F58BBE7F643}" srcOrd="6" destOrd="0" presId="urn:microsoft.com/office/officeart/2005/8/layout/list1"/>
    <dgm:cxn modelId="{8694FC5B-154B-4FC8-A8F2-301B6E95BD85}" type="presParOf" srcId="{C94EA8FA-0B49-4C54-8651-7B19FA97BC26}" destId="{EE196BAD-CD86-494E-8A9D-E4AFBC44CAC6}" srcOrd="7" destOrd="0" presId="urn:microsoft.com/office/officeart/2005/8/layout/list1"/>
    <dgm:cxn modelId="{DD5FA123-074F-458C-866C-7F822282CE50}" type="presParOf" srcId="{C94EA8FA-0B49-4C54-8651-7B19FA97BC26}" destId="{F21DC5A3-0CB3-422A-B789-245926E20D2B}" srcOrd="8" destOrd="0" presId="urn:microsoft.com/office/officeart/2005/8/layout/list1"/>
    <dgm:cxn modelId="{F609B801-3C9E-47E1-976D-E2098C975B06}" type="presParOf" srcId="{F21DC5A3-0CB3-422A-B789-245926E20D2B}" destId="{AA10CC5B-5853-4552-ADD6-CC5339A5E465}" srcOrd="0" destOrd="0" presId="urn:microsoft.com/office/officeart/2005/8/layout/list1"/>
    <dgm:cxn modelId="{BAD88600-E82D-493A-A2C4-C51DD3C84AE7}" type="presParOf" srcId="{F21DC5A3-0CB3-422A-B789-245926E20D2B}" destId="{4FE5C0E8-1B1C-441E-B19E-B48C6AB053AA}" srcOrd="1" destOrd="0" presId="urn:microsoft.com/office/officeart/2005/8/layout/list1"/>
    <dgm:cxn modelId="{9C7F1323-E11D-4042-A45B-D52D5FAAB834}" type="presParOf" srcId="{C94EA8FA-0B49-4C54-8651-7B19FA97BC26}" destId="{B21C68C5-E99F-48FC-937D-6FF9D672F505}" srcOrd="9" destOrd="0" presId="urn:microsoft.com/office/officeart/2005/8/layout/list1"/>
    <dgm:cxn modelId="{68C76C84-3869-4A7F-B268-3B1CDC2E48B5}" type="presParOf" srcId="{C94EA8FA-0B49-4C54-8651-7B19FA97BC26}" destId="{B7354CDD-E767-4588-BF2C-F68E05FE7A32}" srcOrd="10" destOrd="0" presId="urn:microsoft.com/office/officeart/2005/8/layout/list1"/>
    <dgm:cxn modelId="{B5F75FDE-D7FA-49F6-82DF-C02C63D68F7F}" type="presParOf" srcId="{C94EA8FA-0B49-4C54-8651-7B19FA97BC26}" destId="{3018C1D9-A948-463B-888E-6A5174E7AB19}" srcOrd="11" destOrd="0" presId="urn:microsoft.com/office/officeart/2005/8/layout/list1"/>
    <dgm:cxn modelId="{2D629B0B-290C-40B9-A370-CF71445B6637}" type="presParOf" srcId="{C94EA8FA-0B49-4C54-8651-7B19FA97BC26}" destId="{66C69DEB-2817-4AED-9FEA-93EF0B0562B7}" srcOrd="12" destOrd="0" presId="urn:microsoft.com/office/officeart/2005/8/layout/list1"/>
    <dgm:cxn modelId="{DD5BC509-8AF1-4668-9D5B-64A26EEE97DB}" type="presParOf" srcId="{66C69DEB-2817-4AED-9FEA-93EF0B0562B7}" destId="{C30AE2E5-1233-4312-BF84-DE757744595F}" srcOrd="0" destOrd="0" presId="urn:microsoft.com/office/officeart/2005/8/layout/list1"/>
    <dgm:cxn modelId="{35749A55-7D89-4196-A4BF-0D5A9D7E23B7}" type="presParOf" srcId="{66C69DEB-2817-4AED-9FEA-93EF0B0562B7}" destId="{8091C22C-342C-4C3E-850A-FB306BA75C83}" srcOrd="1" destOrd="0" presId="urn:microsoft.com/office/officeart/2005/8/layout/list1"/>
    <dgm:cxn modelId="{C136B73B-DE4A-42B4-8E8A-4AF54792FE68}" type="presParOf" srcId="{C94EA8FA-0B49-4C54-8651-7B19FA97BC26}" destId="{87363D56-F338-45FA-82BA-33652822B0CD}" srcOrd="13" destOrd="0" presId="urn:microsoft.com/office/officeart/2005/8/layout/list1"/>
    <dgm:cxn modelId="{7565563B-6DFA-4DD4-A713-CB9C13D75441}" type="presParOf" srcId="{C94EA8FA-0B49-4C54-8651-7B19FA97BC26}" destId="{237F776C-B0B7-4AE9-9749-5D01D5FE2FA3}" srcOrd="14" destOrd="0" presId="urn:microsoft.com/office/officeart/2005/8/layout/list1"/>
    <dgm:cxn modelId="{B35726C3-E921-4242-981C-9E01E613AC3C}" type="presParOf" srcId="{C94EA8FA-0B49-4C54-8651-7B19FA97BC26}" destId="{247B42B5-92FF-4F70-8BD1-5EBCC8CDE591}" srcOrd="15" destOrd="0" presId="urn:microsoft.com/office/officeart/2005/8/layout/list1"/>
    <dgm:cxn modelId="{59491713-F89D-48CE-9437-C0BEC0D9A0BC}" type="presParOf" srcId="{C94EA8FA-0B49-4C54-8651-7B19FA97BC26}" destId="{E2C7FDF1-FE01-4DE1-B24F-EC9B153DCA6D}" srcOrd="16" destOrd="0" presId="urn:microsoft.com/office/officeart/2005/8/layout/list1"/>
    <dgm:cxn modelId="{92B6FC9E-EE66-4479-93D7-A4FAB1CF13F3}" type="presParOf" srcId="{E2C7FDF1-FE01-4DE1-B24F-EC9B153DCA6D}" destId="{0471230D-9F5A-464D-83AB-4401DDE9386D}" srcOrd="0" destOrd="0" presId="urn:microsoft.com/office/officeart/2005/8/layout/list1"/>
    <dgm:cxn modelId="{FFB4F401-2A03-45EC-9BA8-695A9C4EBBD0}" type="presParOf" srcId="{E2C7FDF1-FE01-4DE1-B24F-EC9B153DCA6D}" destId="{26AFDB1C-D379-4440-8924-9C4A5590C120}" srcOrd="1" destOrd="0" presId="urn:microsoft.com/office/officeart/2005/8/layout/list1"/>
    <dgm:cxn modelId="{450810E6-F481-48A6-8C13-90127DEB0221}" type="presParOf" srcId="{C94EA8FA-0B49-4C54-8651-7B19FA97BC26}" destId="{E51EBB0C-E896-48E5-B1DD-2CD5FF7BA5E5}" srcOrd="17" destOrd="0" presId="urn:microsoft.com/office/officeart/2005/8/layout/list1"/>
    <dgm:cxn modelId="{550F7E4E-4364-48AC-97B3-BEE9B33F375F}" type="presParOf" srcId="{C94EA8FA-0B49-4C54-8651-7B19FA97BC26}" destId="{E1C1665C-B9D6-471E-9596-3B7897AC2FAF}" srcOrd="18" destOrd="0" presId="urn:microsoft.com/office/officeart/2005/8/layout/list1"/>
    <dgm:cxn modelId="{748B1F62-229E-4911-9120-F78BCBE5B61D}" type="presParOf" srcId="{C94EA8FA-0B49-4C54-8651-7B19FA97BC26}" destId="{3D0B7339-D723-4608-84CE-550C147276A7}" srcOrd="19" destOrd="0" presId="urn:microsoft.com/office/officeart/2005/8/layout/list1"/>
    <dgm:cxn modelId="{B92DFD13-9359-46D1-BDDA-E554E4D83992}" type="presParOf" srcId="{C94EA8FA-0B49-4C54-8651-7B19FA97BC26}" destId="{D44F0670-C934-4539-88F9-D47A111610EB}" srcOrd="20" destOrd="0" presId="urn:microsoft.com/office/officeart/2005/8/layout/list1"/>
    <dgm:cxn modelId="{17CF3CB2-A1C6-4B02-8C05-A48324555801}" type="presParOf" srcId="{D44F0670-C934-4539-88F9-D47A111610EB}" destId="{8D0558CE-9F2A-40A3-BBA1-DFD49B3E2A23}" srcOrd="0" destOrd="0" presId="urn:microsoft.com/office/officeart/2005/8/layout/list1"/>
    <dgm:cxn modelId="{03EB60A9-6CDD-48EF-AAA8-4775FD857917}" type="presParOf" srcId="{D44F0670-C934-4539-88F9-D47A111610EB}" destId="{46B8496B-10FC-4622-9147-0FE374D944DF}" srcOrd="1" destOrd="0" presId="urn:microsoft.com/office/officeart/2005/8/layout/list1"/>
    <dgm:cxn modelId="{6EEA07DE-E6AA-44D0-9FB1-506C515B2F31}" type="presParOf" srcId="{C94EA8FA-0B49-4C54-8651-7B19FA97BC26}" destId="{85E8D481-5367-44C7-9545-35FDD0F36007}" srcOrd="21" destOrd="0" presId="urn:microsoft.com/office/officeart/2005/8/layout/list1"/>
    <dgm:cxn modelId="{0F2B947E-0953-425E-A1E3-D7DBF5EDBE3A}" type="presParOf" srcId="{C94EA8FA-0B49-4C54-8651-7B19FA97BC26}" destId="{2858934A-D824-4588-B838-FCD1383FAC44}" srcOrd="22" destOrd="0" presId="urn:microsoft.com/office/officeart/2005/8/layout/list1"/>
    <dgm:cxn modelId="{214312CE-E02A-43E7-8BD3-D7F5E075EE5B}" type="presParOf" srcId="{C94EA8FA-0B49-4C54-8651-7B19FA97BC26}" destId="{181C9420-3FE1-44B3-A056-59786FACA5A3}" srcOrd="23" destOrd="0" presId="urn:microsoft.com/office/officeart/2005/8/layout/list1"/>
    <dgm:cxn modelId="{8100B12F-0991-4DBC-BE64-06735B88831D}" type="presParOf" srcId="{C94EA8FA-0B49-4C54-8651-7B19FA97BC26}" destId="{61646517-30A0-4CB1-A361-E147997BD769}" srcOrd="24" destOrd="0" presId="urn:microsoft.com/office/officeart/2005/8/layout/list1"/>
    <dgm:cxn modelId="{BA0FF7DF-886A-4769-9CDA-88839D19DFA8}" type="presParOf" srcId="{61646517-30A0-4CB1-A361-E147997BD769}" destId="{7ECF32CE-69B5-4E50-BA98-D37348A8FC60}" srcOrd="0" destOrd="0" presId="urn:microsoft.com/office/officeart/2005/8/layout/list1"/>
    <dgm:cxn modelId="{4BBA46AF-67D4-437B-95F8-AF1EAAE51BAE}" type="presParOf" srcId="{61646517-30A0-4CB1-A361-E147997BD769}" destId="{D705A51E-3463-4D33-98DD-D9F4AF50C335}" srcOrd="1" destOrd="0" presId="urn:microsoft.com/office/officeart/2005/8/layout/list1"/>
    <dgm:cxn modelId="{A06E5395-A2FE-4B3B-8EC9-C014FE8A2CCA}" type="presParOf" srcId="{C94EA8FA-0B49-4C54-8651-7B19FA97BC26}" destId="{2080D59C-B68F-4B19-9DE0-99D4CCAB47FB}" srcOrd="25" destOrd="0" presId="urn:microsoft.com/office/officeart/2005/8/layout/list1"/>
    <dgm:cxn modelId="{FD8A680A-EF06-4F78-BE1C-582A4E4CCCFD}" type="presParOf" srcId="{C94EA8FA-0B49-4C54-8651-7B19FA97BC26}" destId="{91CCF2F0-824D-4F6D-AF6F-9732F537E24A}" srcOrd="26" destOrd="0" presId="urn:microsoft.com/office/officeart/2005/8/layout/list1"/>
    <dgm:cxn modelId="{67BF54F3-ED55-4F16-8EC1-48A29443BBBB}" type="presParOf" srcId="{C94EA8FA-0B49-4C54-8651-7B19FA97BC26}" destId="{9B2CAB45-F8C0-469E-8768-6F4B834C66B4}" srcOrd="27" destOrd="0" presId="urn:microsoft.com/office/officeart/2005/8/layout/list1"/>
    <dgm:cxn modelId="{6ADE0273-6229-4B2C-BE61-4D24052F46A8}" type="presParOf" srcId="{C94EA8FA-0B49-4C54-8651-7B19FA97BC26}" destId="{4BD7A801-987B-4B43-8416-B8D9B8F0712C}" srcOrd="28" destOrd="0" presId="urn:microsoft.com/office/officeart/2005/8/layout/list1"/>
    <dgm:cxn modelId="{F086EA31-7B0E-4764-B0FA-0FC09701F2FC}" type="presParOf" srcId="{4BD7A801-987B-4B43-8416-B8D9B8F0712C}" destId="{E497F840-62A9-4DBA-8ED9-5EFA9ACC6E23}" srcOrd="0" destOrd="0" presId="urn:microsoft.com/office/officeart/2005/8/layout/list1"/>
    <dgm:cxn modelId="{86D6E6F0-9530-4E2A-B20D-E27EAC67D963}" type="presParOf" srcId="{4BD7A801-987B-4B43-8416-B8D9B8F0712C}" destId="{BD164C4E-974A-47F8-8CC5-C4AE1A8887D3}" srcOrd="1" destOrd="0" presId="urn:microsoft.com/office/officeart/2005/8/layout/list1"/>
    <dgm:cxn modelId="{AADC5401-7F09-4CBE-B2B5-41830EAA8D66}" type="presParOf" srcId="{C94EA8FA-0B49-4C54-8651-7B19FA97BC26}" destId="{84B6D569-4808-482D-983F-E0A25336FB0E}" srcOrd="29" destOrd="0" presId="urn:microsoft.com/office/officeart/2005/8/layout/list1"/>
    <dgm:cxn modelId="{3CD6EE2E-4A31-446D-844F-405E9228B92E}" type="presParOf" srcId="{C94EA8FA-0B49-4C54-8651-7B19FA97BC26}" destId="{195B47BD-DC13-4D7C-87CF-12C522E8139D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60B73D-B7FF-48F5-AD2A-DA89051BB7CC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E35C2-D569-479A-A56F-3B5D7654A3A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 -психолог</a:t>
          </a:r>
        </a:p>
      </dgm:t>
    </dgm:pt>
    <dgm:pt modelId="{0BBBB5CE-74F9-49F1-8563-55C037A7337B}" type="parTrans" cxnId="{F68A9BF4-DF74-4EE0-9072-FE511ED088DF}">
      <dgm:prSet/>
      <dgm:spPr/>
      <dgm:t>
        <a:bodyPr/>
        <a:lstStyle/>
        <a:p>
          <a:endParaRPr lang="ru-RU"/>
        </a:p>
      </dgm:t>
    </dgm:pt>
    <dgm:pt modelId="{CEA9449E-04DB-4ADA-BC8F-BD2128507772}" type="sibTrans" cxnId="{F68A9BF4-DF74-4EE0-9072-FE511ED088DF}">
      <dgm:prSet/>
      <dgm:spPr/>
      <dgm:t>
        <a:bodyPr/>
        <a:lstStyle/>
        <a:p>
          <a:endParaRPr lang="ru-RU"/>
        </a:p>
      </dgm:t>
    </dgm:pt>
    <dgm:pt modelId="{55A36534-B3B5-4E06-8B29-D4EF4D9478E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Социальный педагог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A4C5B3-351C-4EB8-8F3A-9FD64DF032D6}" type="parTrans" cxnId="{2C72CD7E-A53F-40D3-B1AB-EF309341DACA}">
      <dgm:prSet/>
      <dgm:spPr/>
      <dgm:t>
        <a:bodyPr/>
        <a:lstStyle/>
        <a:p>
          <a:endParaRPr lang="ru-RU"/>
        </a:p>
      </dgm:t>
    </dgm:pt>
    <dgm:pt modelId="{14CB02E2-F817-4B47-9327-1878498B598C}" type="sibTrans" cxnId="{2C72CD7E-A53F-40D3-B1AB-EF309341DACA}">
      <dgm:prSet/>
      <dgm:spPr/>
      <dgm:t>
        <a:bodyPr/>
        <a:lstStyle/>
        <a:p>
          <a:endParaRPr lang="ru-RU"/>
        </a:p>
      </dgm:t>
    </dgm:pt>
    <dgm:pt modelId="{79EB9E74-CDC0-4070-B2E2-ACB216ED85E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Воспитатели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030380-330F-471D-8083-9FDE12809B82}" type="parTrans" cxnId="{A63A9209-6793-4161-9A78-CC20DC5188F3}">
      <dgm:prSet/>
      <dgm:spPr/>
      <dgm:t>
        <a:bodyPr/>
        <a:lstStyle/>
        <a:p>
          <a:endParaRPr lang="ru-RU"/>
        </a:p>
      </dgm:t>
    </dgm:pt>
    <dgm:pt modelId="{617B1AB2-3157-4AD5-88D5-9602894E73AF}" type="sibTrans" cxnId="{A63A9209-6793-4161-9A78-CC20DC5188F3}">
      <dgm:prSet/>
      <dgm:spPr/>
      <dgm:t>
        <a:bodyPr/>
        <a:lstStyle/>
        <a:p>
          <a:endParaRPr lang="ru-RU"/>
        </a:p>
      </dgm:t>
    </dgm:pt>
    <dgm:pt modelId="{166D026E-FEB7-4E57-99FD-F199C7F139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i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Педагоги доп.образования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379990-B96E-48BA-88DB-49D00A67B1F2}" type="parTrans" cxnId="{1B531B65-C296-4BB0-B4D5-C088174B19D4}">
      <dgm:prSet/>
      <dgm:spPr/>
      <dgm:t>
        <a:bodyPr/>
        <a:lstStyle/>
        <a:p>
          <a:endParaRPr lang="ru-RU"/>
        </a:p>
      </dgm:t>
    </dgm:pt>
    <dgm:pt modelId="{4CD75AB2-A8D7-445B-A436-D037666E01A8}" type="sibTrans" cxnId="{1B531B65-C296-4BB0-B4D5-C088174B19D4}">
      <dgm:prSet/>
      <dgm:spPr/>
      <dgm:t>
        <a:bodyPr/>
        <a:lstStyle/>
        <a:p>
          <a:endParaRPr lang="ru-RU"/>
        </a:p>
      </dgm:t>
    </dgm:pt>
    <dgm:pt modelId="{6B41DC19-8C66-4385-868F-94FC9CF1581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Администрация центра</a:t>
          </a:r>
          <a:r>
            <a:rPr lang="ru-RU" sz="1800" dirty="0" smtClean="0"/>
            <a:t>   </a:t>
          </a:r>
          <a:endParaRPr lang="ru-RU" sz="1800" dirty="0"/>
        </a:p>
      </dgm:t>
    </dgm:pt>
    <dgm:pt modelId="{2D50EAF8-5792-443F-B1F5-8A068E86C078}" type="parTrans" cxnId="{3D7064F8-1616-4C37-A62D-B198EAFC644E}">
      <dgm:prSet/>
      <dgm:spPr/>
      <dgm:t>
        <a:bodyPr/>
        <a:lstStyle/>
        <a:p>
          <a:endParaRPr lang="ru-RU"/>
        </a:p>
      </dgm:t>
    </dgm:pt>
    <dgm:pt modelId="{F8AB3F09-6DC4-4E2C-8481-A4D0AF5841E4}" type="sibTrans" cxnId="{3D7064F8-1616-4C37-A62D-B198EAFC644E}">
      <dgm:prSet/>
      <dgm:spPr/>
      <dgm:t>
        <a:bodyPr/>
        <a:lstStyle/>
        <a:p>
          <a:endParaRPr lang="ru-RU"/>
        </a:p>
      </dgm:t>
    </dgm:pt>
    <dgm:pt modelId="{10B7BEAA-C7A9-41CC-966F-ACA278F4AF8A}" type="pres">
      <dgm:prSet presAssocID="{0F60B73D-B7FF-48F5-AD2A-DA89051BB7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32508F-FCD1-4904-9C7D-8B4C2ED852BE}" type="pres">
      <dgm:prSet presAssocID="{166D026E-FEB7-4E57-99FD-F199C7F139CE}" presName="boxAndChildren" presStyleCnt="0"/>
      <dgm:spPr/>
    </dgm:pt>
    <dgm:pt modelId="{3871467E-01EA-497B-9927-71A4AD116F6C}" type="pres">
      <dgm:prSet presAssocID="{166D026E-FEB7-4E57-99FD-F199C7F139CE}" presName="parentTextBox" presStyleLbl="node1" presStyleIdx="0" presStyleCnt="5"/>
      <dgm:spPr/>
      <dgm:t>
        <a:bodyPr/>
        <a:lstStyle/>
        <a:p>
          <a:endParaRPr lang="ru-RU"/>
        </a:p>
      </dgm:t>
    </dgm:pt>
    <dgm:pt modelId="{AE9D5D6B-CFB0-45FF-939A-F4692A5F7912}" type="pres">
      <dgm:prSet presAssocID="{617B1AB2-3157-4AD5-88D5-9602894E73AF}" presName="sp" presStyleCnt="0"/>
      <dgm:spPr/>
    </dgm:pt>
    <dgm:pt modelId="{684CE8BB-9BD6-4FE3-A718-3873485EBF61}" type="pres">
      <dgm:prSet presAssocID="{79EB9E74-CDC0-4070-B2E2-ACB216ED85E8}" presName="arrowAndChildren" presStyleCnt="0"/>
      <dgm:spPr/>
    </dgm:pt>
    <dgm:pt modelId="{4511CDE0-279F-44A4-9690-861440EF2168}" type="pres">
      <dgm:prSet presAssocID="{79EB9E74-CDC0-4070-B2E2-ACB216ED85E8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5B05FA81-C9AF-44C8-823D-B5FBC5B4A012}" type="pres">
      <dgm:prSet presAssocID="{14CB02E2-F817-4B47-9327-1878498B598C}" presName="sp" presStyleCnt="0"/>
      <dgm:spPr/>
    </dgm:pt>
    <dgm:pt modelId="{6022F57B-58D2-4B91-8D9D-51C92BB1A772}" type="pres">
      <dgm:prSet presAssocID="{55A36534-B3B5-4E06-8B29-D4EF4D9478ED}" presName="arrowAndChildren" presStyleCnt="0"/>
      <dgm:spPr/>
    </dgm:pt>
    <dgm:pt modelId="{445D78F7-F258-4B41-BF49-F8189C91DF44}" type="pres">
      <dgm:prSet presAssocID="{55A36534-B3B5-4E06-8B29-D4EF4D9478ED}" presName="parentTextArrow" presStyleLbl="node1" presStyleIdx="2" presStyleCnt="5" custLinFactNeighborX="757" custLinFactNeighborY="3287"/>
      <dgm:spPr/>
      <dgm:t>
        <a:bodyPr/>
        <a:lstStyle/>
        <a:p>
          <a:endParaRPr lang="ru-RU"/>
        </a:p>
      </dgm:t>
    </dgm:pt>
    <dgm:pt modelId="{90D5737A-841F-4479-9ECC-786EF9A01A77}" type="pres">
      <dgm:prSet presAssocID="{CEA9449E-04DB-4ADA-BC8F-BD2128507772}" presName="sp" presStyleCnt="0"/>
      <dgm:spPr/>
    </dgm:pt>
    <dgm:pt modelId="{1AEF12BF-DE97-46A1-9DF4-D975E6D17568}" type="pres">
      <dgm:prSet presAssocID="{BC8E35C2-D569-479A-A56F-3B5D7654A3AA}" presName="arrowAndChildren" presStyleCnt="0"/>
      <dgm:spPr/>
    </dgm:pt>
    <dgm:pt modelId="{5680168B-C3DD-4A7B-B882-CC0E25F7E67D}" type="pres">
      <dgm:prSet presAssocID="{BC8E35C2-D569-479A-A56F-3B5D7654A3AA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35EB078A-C503-4D72-8DCF-C6E7CFDDBA4A}" type="pres">
      <dgm:prSet presAssocID="{F8AB3F09-6DC4-4E2C-8481-A4D0AF5841E4}" presName="sp" presStyleCnt="0"/>
      <dgm:spPr/>
    </dgm:pt>
    <dgm:pt modelId="{DD7C0814-5417-421F-AE92-81B0D46A6FEE}" type="pres">
      <dgm:prSet presAssocID="{6B41DC19-8C66-4385-868F-94FC9CF15814}" presName="arrowAndChildren" presStyleCnt="0"/>
      <dgm:spPr/>
    </dgm:pt>
    <dgm:pt modelId="{94CBECDF-3CBD-46C6-80E6-34686331556B}" type="pres">
      <dgm:prSet presAssocID="{6B41DC19-8C66-4385-868F-94FC9CF15814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1B531B65-C296-4BB0-B4D5-C088174B19D4}" srcId="{0F60B73D-B7FF-48F5-AD2A-DA89051BB7CC}" destId="{166D026E-FEB7-4E57-99FD-F199C7F139CE}" srcOrd="4" destOrd="0" parTransId="{7F379990-B96E-48BA-88DB-49D00A67B1F2}" sibTransId="{4CD75AB2-A8D7-445B-A436-D037666E01A8}"/>
    <dgm:cxn modelId="{A63A9209-6793-4161-9A78-CC20DC5188F3}" srcId="{0F60B73D-B7FF-48F5-AD2A-DA89051BB7CC}" destId="{79EB9E74-CDC0-4070-B2E2-ACB216ED85E8}" srcOrd="3" destOrd="0" parTransId="{89030380-330F-471D-8083-9FDE12809B82}" sibTransId="{617B1AB2-3157-4AD5-88D5-9602894E73AF}"/>
    <dgm:cxn modelId="{D308D6A5-745D-4FAB-979C-C65CB64B07EF}" type="presOf" srcId="{166D026E-FEB7-4E57-99FD-F199C7F139CE}" destId="{3871467E-01EA-497B-9927-71A4AD116F6C}" srcOrd="0" destOrd="0" presId="urn:microsoft.com/office/officeart/2005/8/layout/process4"/>
    <dgm:cxn modelId="{BAE89654-3E81-48BC-B4AE-1D7AD4B44201}" type="presOf" srcId="{BC8E35C2-D569-479A-A56F-3B5D7654A3AA}" destId="{5680168B-C3DD-4A7B-B882-CC0E25F7E67D}" srcOrd="0" destOrd="0" presId="urn:microsoft.com/office/officeart/2005/8/layout/process4"/>
    <dgm:cxn modelId="{33E64516-3E0F-4E2D-9755-A4ABCB2183D6}" type="presOf" srcId="{6B41DC19-8C66-4385-868F-94FC9CF15814}" destId="{94CBECDF-3CBD-46C6-80E6-34686331556B}" srcOrd="0" destOrd="0" presId="urn:microsoft.com/office/officeart/2005/8/layout/process4"/>
    <dgm:cxn modelId="{2C72CD7E-A53F-40D3-B1AB-EF309341DACA}" srcId="{0F60B73D-B7FF-48F5-AD2A-DA89051BB7CC}" destId="{55A36534-B3B5-4E06-8B29-D4EF4D9478ED}" srcOrd="2" destOrd="0" parTransId="{68A4C5B3-351C-4EB8-8F3A-9FD64DF032D6}" sibTransId="{14CB02E2-F817-4B47-9327-1878498B598C}"/>
    <dgm:cxn modelId="{F68A9BF4-DF74-4EE0-9072-FE511ED088DF}" srcId="{0F60B73D-B7FF-48F5-AD2A-DA89051BB7CC}" destId="{BC8E35C2-D569-479A-A56F-3B5D7654A3AA}" srcOrd="1" destOrd="0" parTransId="{0BBBB5CE-74F9-49F1-8563-55C037A7337B}" sibTransId="{CEA9449E-04DB-4ADA-BC8F-BD2128507772}"/>
    <dgm:cxn modelId="{971EA271-F04F-4549-B0B5-2A3BB0D6D51C}" type="presOf" srcId="{0F60B73D-B7FF-48F5-AD2A-DA89051BB7CC}" destId="{10B7BEAA-C7A9-41CC-966F-ACA278F4AF8A}" srcOrd="0" destOrd="0" presId="urn:microsoft.com/office/officeart/2005/8/layout/process4"/>
    <dgm:cxn modelId="{3D7064F8-1616-4C37-A62D-B198EAFC644E}" srcId="{0F60B73D-B7FF-48F5-AD2A-DA89051BB7CC}" destId="{6B41DC19-8C66-4385-868F-94FC9CF15814}" srcOrd="0" destOrd="0" parTransId="{2D50EAF8-5792-443F-B1F5-8A068E86C078}" sibTransId="{F8AB3F09-6DC4-4E2C-8481-A4D0AF5841E4}"/>
    <dgm:cxn modelId="{17135F01-B3C6-4BDF-AF80-645CDEA69A19}" type="presOf" srcId="{79EB9E74-CDC0-4070-B2E2-ACB216ED85E8}" destId="{4511CDE0-279F-44A4-9690-861440EF2168}" srcOrd="0" destOrd="0" presId="urn:microsoft.com/office/officeart/2005/8/layout/process4"/>
    <dgm:cxn modelId="{D8E7DB9C-1772-4D81-85C9-78A5C5FAE70A}" type="presOf" srcId="{55A36534-B3B5-4E06-8B29-D4EF4D9478ED}" destId="{445D78F7-F258-4B41-BF49-F8189C91DF44}" srcOrd="0" destOrd="0" presId="urn:microsoft.com/office/officeart/2005/8/layout/process4"/>
    <dgm:cxn modelId="{63F4D70E-37B4-483F-88B5-8E905219E80B}" type="presParOf" srcId="{10B7BEAA-C7A9-41CC-966F-ACA278F4AF8A}" destId="{5432508F-FCD1-4904-9C7D-8B4C2ED852BE}" srcOrd="0" destOrd="0" presId="urn:microsoft.com/office/officeart/2005/8/layout/process4"/>
    <dgm:cxn modelId="{CBB98C00-FEBE-44D9-91C0-EB92BA601E30}" type="presParOf" srcId="{5432508F-FCD1-4904-9C7D-8B4C2ED852BE}" destId="{3871467E-01EA-497B-9927-71A4AD116F6C}" srcOrd="0" destOrd="0" presId="urn:microsoft.com/office/officeart/2005/8/layout/process4"/>
    <dgm:cxn modelId="{7A34FBD7-161D-4081-8312-38C28940D539}" type="presParOf" srcId="{10B7BEAA-C7A9-41CC-966F-ACA278F4AF8A}" destId="{AE9D5D6B-CFB0-45FF-939A-F4692A5F7912}" srcOrd="1" destOrd="0" presId="urn:microsoft.com/office/officeart/2005/8/layout/process4"/>
    <dgm:cxn modelId="{D7C1A4DE-1DB6-4332-90C2-98D0CA91F480}" type="presParOf" srcId="{10B7BEAA-C7A9-41CC-966F-ACA278F4AF8A}" destId="{684CE8BB-9BD6-4FE3-A718-3873485EBF61}" srcOrd="2" destOrd="0" presId="urn:microsoft.com/office/officeart/2005/8/layout/process4"/>
    <dgm:cxn modelId="{211A9965-18BD-484B-959B-E8641319ADB4}" type="presParOf" srcId="{684CE8BB-9BD6-4FE3-A718-3873485EBF61}" destId="{4511CDE0-279F-44A4-9690-861440EF2168}" srcOrd="0" destOrd="0" presId="urn:microsoft.com/office/officeart/2005/8/layout/process4"/>
    <dgm:cxn modelId="{206B245B-48B2-48BF-9711-37C8B1384E17}" type="presParOf" srcId="{10B7BEAA-C7A9-41CC-966F-ACA278F4AF8A}" destId="{5B05FA81-C9AF-44C8-823D-B5FBC5B4A012}" srcOrd="3" destOrd="0" presId="urn:microsoft.com/office/officeart/2005/8/layout/process4"/>
    <dgm:cxn modelId="{68E4A924-7883-4EC8-8B24-1050EA2B1D29}" type="presParOf" srcId="{10B7BEAA-C7A9-41CC-966F-ACA278F4AF8A}" destId="{6022F57B-58D2-4B91-8D9D-51C92BB1A772}" srcOrd="4" destOrd="0" presId="urn:microsoft.com/office/officeart/2005/8/layout/process4"/>
    <dgm:cxn modelId="{F11AC1FF-211B-42C7-A689-A2194C99E2B4}" type="presParOf" srcId="{6022F57B-58D2-4B91-8D9D-51C92BB1A772}" destId="{445D78F7-F258-4B41-BF49-F8189C91DF44}" srcOrd="0" destOrd="0" presId="urn:microsoft.com/office/officeart/2005/8/layout/process4"/>
    <dgm:cxn modelId="{4656099E-6FDD-41D6-BE78-9149AF983F2D}" type="presParOf" srcId="{10B7BEAA-C7A9-41CC-966F-ACA278F4AF8A}" destId="{90D5737A-841F-4479-9ECC-786EF9A01A77}" srcOrd="5" destOrd="0" presId="urn:microsoft.com/office/officeart/2005/8/layout/process4"/>
    <dgm:cxn modelId="{11674D7F-5D0F-48AE-B0C2-64EFC3757584}" type="presParOf" srcId="{10B7BEAA-C7A9-41CC-966F-ACA278F4AF8A}" destId="{1AEF12BF-DE97-46A1-9DF4-D975E6D17568}" srcOrd="6" destOrd="0" presId="urn:microsoft.com/office/officeart/2005/8/layout/process4"/>
    <dgm:cxn modelId="{253A5146-05A7-4616-83EC-5C972EEC75FD}" type="presParOf" srcId="{1AEF12BF-DE97-46A1-9DF4-D975E6D17568}" destId="{5680168B-C3DD-4A7B-B882-CC0E25F7E67D}" srcOrd="0" destOrd="0" presId="urn:microsoft.com/office/officeart/2005/8/layout/process4"/>
    <dgm:cxn modelId="{6890C87D-6A65-4BA6-AC71-130302771425}" type="presParOf" srcId="{10B7BEAA-C7A9-41CC-966F-ACA278F4AF8A}" destId="{35EB078A-C503-4D72-8DCF-C6E7CFDDBA4A}" srcOrd="7" destOrd="0" presId="urn:microsoft.com/office/officeart/2005/8/layout/process4"/>
    <dgm:cxn modelId="{5C70B679-06DF-4789-B99E-0DA630C64F56}" type="presParOf" srcId="{10B7BEAA-C7A9-41CC-966F-ACA278F4AF8A}" destId="{DD7C0814-5417-421F-AE92-81B0D46A6FEE}" srcOrd="8" destOrd="0" presId="urn:microsoft.com/office/officeart/2005/8/layout/process4"/>
    <dgm:cxn modelId="{8F6A0A21-37C8-469D-BF40-6EC7E1C3544E}" type="presParOf" srcId="{DD7C0814-5417-421F-AE92-81B0D46A6FEE}" destId="{94CBECDF-3CBD-46C6-80E6-34686331556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60B73D-B7FF-48F5-AD2A-DA89051BB7CC}" type="doc">
      <dgm:prSet loTypeId="urn:microsoft.com/office/officeart/2005/8/layout/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E35C2-D569-479A-A56F-3B5D7654A3AA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ПДН </a:t>
          </a:r>
        </a:p>
      </dgm:t>
    </dgm:pt>
    <dgm:pt modelId="{0BBBB5CE-74F9-49F1-8563-55C037A7337B}" type="parTrans" cxnId="{F68A9BF4-DF74-4EE0-9072-FE511ED088DF}">
      <dgm:prSet/>
      <dgm:spPr/>
      <dgm:t>
        <a:bodyPr/>
        <a:lstStyle/>
        <a:p>
          <a:endParaRPr lang="ru-RU"/>
        </a:p>
      </dgm:t>
    </dgm:pt>
    <dgm:pt modelId="{CEA9449E-04DB-4ADA-BC8F-BD2128507772}" type="sibTrans" cxnId="{F68A9BF4-DF74-4EE0-9072-FE511ED088DF}">
      <dgm:prSet/>
      <dgm:spPr/>
      <dgm:t>
        <a:bodyPr/>
        <a:lstStyle/>
        <a:p>
          <a:endParaRPr lang="ru-RU"/>
        </a:p>
      </dgm:t>
    </dgm:pt>
    <dgm:pt modelId="{55A36534-B3B5-4E06-8B29-D4EF4D9478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КДН и ЗП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A4C5B3-351C-4EB8-8F3A-9FD64DF032D6}" type="parTrans" cxnId="{2C72CD7E-A53F-40D3-B1AB-EF309341DACA}">
      <dgm:prSet/>
      <dgm:spPr/>
      <dgm:t>
        <a:bodyPr/>
        <a:lstStyle/>
        <a:p>
          <a:endParaRPr lang="ru-RU"/>
        </a:p>
      </dgm:t>
    </dgm:pt>
    <dgm:pt modelId="{14CB02E2-F817-4B47-9327-1878498B598C}" type="sibTrans" cxnId="{2C72CD7E-A53F-40D3-B1AB-EF309341DACA}">
      <dgm:prSet/>
      <dgm:spPr/>
      <dgm:t>
        <a:bodyPr/>
        <a:lstStyle/>
        <a:p>
          <a:endParaRPr lang="ru-RU"/>
        </a:p>
      </dgm:t>
    </dgm:pt>
    <dgm:pt modelId="{79EB9E74-CDC0-4070-B2E2-ACB216ED85E8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ОМВД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030380-330F-471D-8083-9FDE12809B82}" type="parTrans" cxnId="{A63A9209-6793-4161-9A78-CC20DC5188F3}">
      <dgm:prSet/>
      <dgm:spPr/>
      <dgm:t>
        <a:bodyPr/>
        <a:lstStyle/>
        <a:p>
          <a:endParaRPr lang="ru-RU"/>
        </a:p>
      </dgm:t>
    </dgm:pt>
    <dgm:pt modelId="{617B1AB2-3157-4AD5-88D5-9602894E73AF}" type="sibTrans" cxnId="{A63A9209-6793-4161-9A78-CC20DC5188F3}">
      <dgm:prSet/>
      <dgm:spPr/>
      <dgm:t>
        <a:bodyPr/>
        <a:lstStyle/>
        <a:p>
          <a:endParaRPr lang="ru-RU"/>
        </a:p>
      </dgm:t>
    </dgm:pt>
    <dgm:pt modelId="{625E2D65-EED9-42B0-AF25-C7B5D32BBCA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 профилактики</a:t>
          </a:r>
          <a:endParaRPr lang="ru-RU" sz="1800" b="1" dirty="0"/>
        </a:p>
      </dgm:t>
    </dgm:pt>
    <dgm:pt modelId="{4DFF7824-3531-46BF-BA24-70E2BF6F9FC5}" type="parTrans" cxnId="{7528DC6A-69D7-44BB-8D1E-3C6A2ED195D2}">
      <dgm:prSet/>
      <dgm:spPr/>
      <dgm:t>
        <a:bodyPr/>
        <a:lstStyle/>
        <a:p>
          <a:endParaRPr lang="ru-RU"/>
        </a:p>
      </dgm:t>
    </dgm:pt>
    <dgm:pt modelId="{1D4C781E-98CE-4ED6-B15C-0EF47DF3C534}" type="sibTrans" cxnId="{7528DC6A-69D7-44BB-8D1E-3C6A2ED195D2}">
      <dgm:prSet/>
      <dgm:spPr/>
      <dgm:t>
        <a:bodyPr/>
        <a:lstStyle/>
        <a:p>
          <a:endParaRPr lang="ru-RU"/>
        </a:p>
      </dgm:t>
    </dgm:pt>
    <dgm:pt modelId="{86EB7604-626F-4ECF-A51A-02F63E35050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ЦЗН</a:t>
          </a:r>
          <a:endParaRPr lang="ru-RU" sz="1800" b="1" dirty="0">
            <a:solidFill>
              <a:schemeClr val="tx1"/>
            </a:solidFill>
          </a:endParaRPr>
        </a:p>
      </dgm:t>
    </dgm:pt>
    <dgm:pt modelId="{A1C6D2AE-BC15-4664-9657-A13ADAEFE810}" type="parTrans" cxnId="{F59BAE6B-6F3B-4A24-B56A-6AA1CB413513}">
      <dgm:prSet/>
      <dgm:spPr/>
      <dgm:t>
        <a:bodyPr/>
        <a:lstStyle/>
        <a:p>
          <a:endParaRPr lang="ru-RU"/>
        </a:p>
      </dgm:t>
    </dgm:pt>
    <dgm:pt modelId="{7D11307F-2887-46D3-B378-3530481AAADD}" type="sibTrans" cxnId="{F59BAE6B-6F3B-4A24-B56A-6AA1CB413513}">
      <dgm:prSet/>
      <dgm:spPr/>
      <dgm:t>
        <a:bodyPr/>
        <a:lstStyle/>
        <a:p>
          <a:endParaRPr lang="ru-RU"/>
        </a:p>
      </dgm:t>
    </dgm:pt>
    <dgm:pt modelId="{B8FAF951-7704-434C-9BC7-E3C6EBCD7EA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Отдел образования</a:t>
          </a:r>
          <a:endParaRPr lang="ru-RU" b="1" dirty="0">
            <a:solidFill>
              <a:schemeClr val="tx1"/>
            </a:solidFill>
          </a:endParaRPr>
        </a:p>
      </dgm:t>
    </dgm:pt>
    <dgm:pt modelId="{8F8D9971-438E-45FF-99F2-BC2BF4320D33}" type="parTrans" cxnId="{133796F0-0FE5-414C-8D54-58DF7C33DF96}">
      <dgm:prSet/>
      <dgm:spPr/>
      <dgm:t>
        <a:bodyPr/>
        <a:lstStyle/>
        <a:p>
          <a:endParaRPr lang="ru-RU"/>
        </a:p>
      </dgm:t>
    </dgm:pt>
    <dgm:pt modelId="{8EF53027-1C80-47A2-A643-364B24637D3F}" type="sibTrans" cxnId="{133796F0-0FE5-414C-8D54-58DF7C33DF96}">
      <dgm:prSet/>
      <dgm:spPr/>
      <dgm:t>
        <a:bodyPr/>
        <a:lstStyle/>
        <a:p>
          <a:endParaRPr lang="ru-RU"/>
        </a:p>
      </dgm:t>
    </dgm:pt>
    <dgm:pt modelId="{69BA9B4C-484A-4098-B516-EB702BBDAB4F}" type="pres">
      <dgm:prSet presAssocID="{0F60B73D-B7FF-48F5-AD2A-DA89051BB7C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DA9165-2469-48BD-A6A4-BF88179CCFAA}" type="pres">
      <dgm:prSet presAssocID="{625E2D65-EED9-42B0-AF25-C7B5D32BBCAA}" presName="node" presStyleLbl="node1" presStyleIdx="0" presStyleCnt="6" custScaleY="163932" custLinFactNeighborX="-3379" custLinFactNeighborY="-9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EE482-E796-4CE8-8DB5-E8A02BA54072}" type="pres">
      <dgm:prSet presAssocID="{1D4C781E-98CE-4ED6-B15C-0EF47DF3C53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E2C21AA-BCD7-41B9-BA02-6B1218F49C1F}" type="pres">
      <dgm:prSet presAssocID="{1D4C781E-98CE-4ED6-B15C-0EF47DF3C53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51E90DF8-8624-495B-BC62-D7C92549B6C0}" type="pres">
      <dgm:prSet presAssocID="{BC8E35C2-D569-479A-A56F-3B5D7654A3AA}" presName="node" presStyleLbl="node1" presStyleIdx="1" presStyleCnt="6" custLinFactNeighborX="3474" custLinFactNeighborY="-8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64CD6-E480-45BD-BCF6-9E606F1C0CED}" type="pres">
      <dgm:prSet presAssocID="{CEA9449E-04DB-4ADA-BC8F-BD212850777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5868E6A-D943-4315-8EE1-427A9FF53B91}" type="pres">
      <dgm:prSet presAssocID="{CEA9449E-04DB-4ADA-BC8F-BD212850777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DD14BF7-0FBA-4461-B442-6390673329AF}" type="pres">
      <dgm:prSet presAssocID="{55A36534-B3B5-4E06-8B29-D4EF4D9478ED}" presName="node" presStyleLbl="node1" presStyleIdx="2" presStyleCnt="6" custLinFactNeighborX="4000" custLinFactNeighborY="1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D0C22-3775-4D29-B045-C0B60B11C790}" type="pres">
      <dgm:prSet presAssocID="{14CB02E2-F817-4B47-9327-1878498B598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BA10A53-4113-4034-A5C2-DC7DC7E7A298}" type="pres">
      <dgm:prSet presAssocID="{14CB02E2-F817-4B47-9327-1878498B598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5F4C5BE-6210-437C-8EBA-EFEDE4BE6CA0}" type="pres">
      <dgm:prSet presAssocID="{79EB9E74-CDC0-4070-B2E2-ACB216ED85E8}" presName="node" presStyleLbl="node1" presStyleIdx="3" presStyleCnt="6" custLinFactNeighborX="401" custLinFactNeighborY="-20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47B98-0198-4EED-93FA-13BED4F9AD39}" type="pres">
      <dgm:prSet presAssocID="{617B1AB2-3157-4AD5-88D5-9602894E73A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6EE1D30-0CFF-466B-9655-C2AAC99EA7AD}" type="pres">
      <dgm:prSet presAssocID="{617B1AB2-3157-4AD5-88D5-9602894E73A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68E724D-039B-4FBE-B516-9B378857FA9D}" type="pres">
      <dgm:prSet presAssocID="{B8FAF951-7704-434C-9BC7-E3C6EBCD7E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94B9-5811-40A4-A7FB-7584687F75A6}" type="pres">
      <dgm:prSet presAssocID="{8EF53027-1C80-47A2-A643-364B24637D3F}" presName="sibTrans" presStyleLbl="sibTrans2D1" presStyleIdx="4" presStyleCnt="5"/>
      <dgm:spPr/>
      <dgm:t>
        <a:bodyPr/>
        <a:lstStyle/>
        <a:p>
          <a:endParaRPr lang="ru-RU"/>
        </a:p>
      </dgm:t>
    </dgm:pt>
    <dgm:pt modelId="{17BAACC9-4803-45C0-A749-1844234CB769}" type="pres">
      <dgm:prSet presAssocID="{8EF53027-1C80-47A2-A643-364B24637D3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1E162AD-7DF0-4C31-BC02-03098C8F087C}" type="pres">
      <dgm:prSet presAssocID="{86EB7604-626F-4ECF-A51A-02F63E35050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3796F0-0FE5-414C-8D54-58DF7C33DF96}" srcId="{0F60B73D-B7FF-48F5-AD2A-DA89051BB7CC}" destId="{B8FAF951-7704-434C-9BC7-E3C6EBCD7EAC}" srcOrd="4" destOrd="0" parTransId="{8F8D9971-438E-45FF-99F2-BC2BF4320D33}" sibTransId="{8EF53027-1C80-47A2-A643-364B24637D3F}"/>
    <dgm:cxn modelId="{3A37FD91-85B3-4743-908F-D272113F05C8}" type="presOf" srcId="{79EB9E74-CDC0-4070-B2E2-ACB216ED85E8}" destId="{A5F4C5BE-6210-437C-8EBA-EFEDE4BE6CA0}" srcOrd="0" destOrd="0" presId="urn:microsoft.com/office/officeart/2005/8/layout/process2"/>
    <dgm:cxn modelId="{EC31DB2A-1E81-4833-8077-FA454F841A5C}" type="presOf" srcId="{CEA9449E-04DB-4ADA-BC8F-BD2128507772}" destId="{B5868E6A-D943-4315-8EE1-427A9FF53B91}" srcOrd="1" destOrd="0" presId="urn:microsoft.com/office/officeart/2005/8/layout/process2"/>
    <dgm:cxn modelId="{A63A9209-6793-4161-9A78-CC20DC5188F3}" srcId="{0F60B73D-B7FF-48F5-AD2A-DA89051BB7CC}" destId="{79EB9E74-CDC0-4070-B2E2-ACB216ED85E8}" srcOrd="3" destOrd="0" parTransId="{89030380-330F-471D-8083-9FDE12809B82}" sibTransId="{617B1AB2-3157-4AD5-88D5-9602894E73AF}"/>
    <dgm:cxn modelId="{79BD6748-BC08-49A7-B404-031C719668DA}" type="presOf" srcId="{14CB02E2-F817-4B47-9327-1878498B598C}" destId="{ECDD0C22-3775-4D29-B045-C0B60B11C790}" srcOrd="0" destOrd="0" presId="urn:microsoft.com/office/officeart/2005/8/layout/process2"/>
    <dgm:cxn modelId="{91FC19ED-73B3-4902-A9AE-43F9DBED07A8}" type="presOf" srcId="{CEA9449E-04DB-4ADA-BC8F-BD2128507772}" destId="{19B64CD6-E480-45BD-BCF6-9E606F1C0CED}" srcOrd="0" destOrd="0" presId="urn:microsoft.com/office/officeart/2005/8/layout/process2"/>
    <dgm:cxn modelId="{F1FF4D89-AE37-42FE-80B5-D1485738F3CD}" type="presOf" srcId="{86EB7604-626F-4ECF-A51A-02F63E35050E}" destId="{91E162AD-7DF0-4C31-BC02-03098C8F087C}" srcOrd="0" destOrd="0" presId="urn:microsoft.com/office/officeart/2005/8/layout/process2"/>
    <dgm:cxn modelId="{60D93684-5015-450B-B674-5152A23F7606}" type="presOf" srcId="{1D4C781E-98CE-4ED6-B15C-0EF47DF3C534}" destId="{3BBEE482-E796-4CE8-8DB5-E8A02BA54072}" srcOrd="0" destOrd="0" presId="urn:microsoft.com/office/officeart/2005/8/layout/process2"/>
    <dgm:cxn modelId="{0364BDA3-2EC6-4432-8B13-F266C76367DC}" type="presOf" srcId="{55A36534-B3B5-4E06-8B29-D4EF4D9478ED}" destId="{ADD14BF7-0FBA-4461-B442-6390673329AF}" srcOrd="0" destOrd="0" presId="urn:microsoft.com/office/officeart/2005/8/layout/process2"/>
    <dgm:cxn modelId="{7E07BA40-6986-47F5-83D2-6D0D856A52CE}" type="presOf" srcId="{8EF53027-1C80-47A2-A643-364B24637D3F}" destId="{17BAACC9-4803-45C0-A749-1844234CB769}" srcOrd="1" destOrd="0" presId="urn:microsoft.com/office/officeart/2005/8/layout/process2"/>
    <dgm:cxn modelId="{2C72CD7E-A53F-40D3-B1AB-EF309341DACA}" srcId="{0F60B73D-B7FF-48F5-AD2A-DA89051BB7CC}" destId="{55A36534-B3B5-4E06-8B29-D4EF4D9478ED}" srcOrd="2" destOrd="0" parTransId="{68A4C5B3-351C-4EB8-8F3A-9FD64DF032D6}" sibTransId="{14CB02E2-F817-4B47-9327-1878498B598C}"/>
    <dgm:cxn modelId="{F68A9BF4-DF74-4EE0-9072-FE511ED088DF}" srcId="{0F60B73D-B7FF-48F5-AD2A-DA89051BB7CC}" destId="{BC8E35C2-D569-479A-A56F-3B5D7654A3AA}" srcOrd="1" destOrd="0" parTransId="{0BBBB5CE-74F9-49F1-8563-55C037A7337B}" sibTransId="{CEA9449E-04DB-4ADA-BC8F-BD2128507772}"/>
    <dgm:cxn modelId="{7528DC6A-69D7-44BB-8D1E-3C6A2ED195D2}" srcId="{0F60B73D-B7FF-48F5-AD2A-DA89051BB7CC}" destId="{625E2D65-EED9-42B0-AF25-C7B5D32BBCAA}" srcOrd="0" destOrd="0" parTransId="{4DFF7824-3531-46BF-BA24-70E2BF6F9FC5}" sibTransId="{1D4C781E-98CE-4ED6-B15C-0EF47DF3C534}"/>
    <dgm:cxn modelId="{C68ED0D3-A2C2-4A2E-9D62-F41BE662FE36}" type="presOf" srcId="{0F60B73D-B7FF-48F5-AD2A-DA89051BB7CC}" destId="{69BA9B4C-484A-4098-B516-EB702BBDAB4F}" srcOrd="0" destOrd="0" presId="urn:microsoft.com/office/officeart/2005/8/layout/process2"/>
    <dgm:cxn modelId="{B2733612-DC9D-4933-A761-73C8234A8FBD}" type="presOf" srcId="{BC8E35C2-D569-479A-A56F-3B5D7654A3AA}" destId="{51E90DF8-8624-495B-BC62-D7C92549B6C0}" srcOrd="0" destOrd="0" presId="urn:microsoft.com/office/officeart/2005/8/layout/process2"/>
    <dgm:cxn modelId="{B0AF42F7-52A1-44B1-9D1B-2CE821901036}" type="presOf" srcId="{1D4C781E-98CE-4ED6-B15C-0EF47DF3C534}" destId="{DE2C21AA-BCD7-41B9-BA02-6B1218F49C1F}" srcOrd="1" destOrd="0" presId="urn:microsoft.com/office/officeart/2005/8/layout/process2"/>
    <dgm:cxn modelId="{096DA85F-049B-45BC-88E5-975B51CB83F8}" type="presOf" srcId="{B8FAF951-7704-434C-9BC7-E3C6EBCD7EAC}" destId="{B68E724D-039B-4FBE-B516-9B378857FA9D}" srcOrd="0" destOrd="0" presId="urn:microsoft.com/office/officeart/2005/8/layout/process2"/>
    <dgm:cxn modelId="{6F1A6F23-492C-475A-AEB5-3C16DA2CC7AD}" type="presOf" srcId="{14CB02E2-F817-4B47-9327-1878498B598C}" destId="{1BA10A53-4113-4034-A5C2-DC7DC7E7A298}" srcOrd="1" destOrd="0" presId="urn:microsoft.com/office/officeart/2005/8/layout/process2"/>
    <dgm:cxn modelId="{F59BAE6B-6F3B-4A24-B56A-6AA1CB413513}" srcId="{0F60B73D-B7FF-48F5-AD2A-DA89051BB7CC}" destId="{86EB7604-626F-4ECF-A51A-02F63E35050E}" srcOrd="5" destOrd="0" parTransId="{A1C6D2AE-BC15-4664-9657-A13ADAEFE810}" sibTransId="{7D11307F-2887-46D3-B378-3530481AAADD}"/>
    <dgm:cxn modelId="{5EF121FD-CC30-4927-9EB0-23C9D0D78F58}" type="presOf" srcId="{617B1AB2-3157-4AD5-88D5-9602894E73AF}" destId="{06EE1D30-0CFF-466B-9655-C2AAC99EA7AD}" srcOrd="1" destOrd="0" presId="urn:microsoft.com/office/officeart/2005/8/layout/process2"/>
    <dgm:cxn modelId="{00008680-69EF-4DB4-87FE-F125B1B330C5}" type="presOf" srcId="{617B1AB2-3157-4AD5-88D5-9602894E73AF}" destId="{1C047B98-0198-4EED-93FA-13BED4F9AD39}" srcOrd="0" destOrd="0" presId="urn:microsoft.com/office/officeart/2005/8/layout/process2"/>
    <dgm:cxn modelId="{23A8DEDC-D57B-406D-82C0-E4A48CBEF0F3}" type="presOf" srcId="{8EF53027-1C80-47A2-A643-364B24637D3F}" destId="{FAB094B9-5811-40A4-A7FB-7584687F75A6}" srcOrd="0" destOrd="0" presId="urn:microsoft.com/office/officeart/2005/8/layout/process2"/>
    <dgm:cxn modelId="{5727EA73-B050-41EC-88B0-4F7898D0910B}" type="presOf" srcId="{625E2D65-EED9-42B0-AF25-C7B5D32BBCAA}" destId="{C1DA9165-2469-48BD-A6A4-BF88179CCFAA}" srcOrd="0" destOrd="0" presId="urn:microsoft.com/office/officeart/2005/8/layout/process2"/>
    <dgm:cxn modelId="{9159B4AD-2B20-4EC8-91B4-7161B42DE3DF}" type="presParOf" srcId="{69BA9B4C-484A-4098-B516-EB702BBDAB4F}" destId="{C1DA9165-2469-48BD-A6A4-BF88179CCFAA}" srcOrd="0" destOrd="0" presId="urn:microsoft.com/office/officeart/2005/8/layout/process2"/>
    <dgm:cxn modelId="{C93E7459-C933-4F3C-91C4-CF5D08692137}" type="presParOf" srcId="{69BA9B4C-484A-4098-B516-EB702BBDAB4F}" destId="{3BBEE482-E796-4CE8-8DB5-E8A02BA54072}" srcOrd="1" destOrd="0" presId="urn:microsoft.com/office/officeart/2005/8/layout/process2"/>
    <dgm:cxn modelId="{057E6D05-9927-493A-BE15-4A88E49C3F60}" type="presParOf" srcId="{3BBEE482-E796-4CE8-8DB5-E8A02BA54072}" destId="{DE2C21AA-BCD7-41B9-BA02-6B1218F49C1F}" srcOrd="0" destOrd="0" presId="urn:microsoft.com/office/officeart/2005/8/layout/process2"/>
    <dgm:cxn modelId="{E27C85A4-C0CE-4EDC-A52A-D0B3957BB280}" type="presParOf" srcId="{69BA9B4C-484A-4098-B516-EB702BBDAB4F}" destId="{51E90DF8-8624-495B-BC62-D7C92549B6C0}" srcOrd="2" destOrd="0" presId="urn:microsoft.com/office/officeart/2005/8/layout/process2"/>
    <dgm:cxn modelId="{F24CD4D0-52DE-403D-9FA9-DA38223C4C55}" type="presParOf" srcId="{69BA9B4C-484A-4098-B516-EB702BBDAB4F}" destId="{19B64CD6-E480-45BD-BCF6-9E606F1C0CED}" srcOrd="3" destOrd="0" presId="urn:microsoft.com/office/officeart/2005/8/layout/process2"/>
    <dgm:cxn modelId="{4C42D5FC-FBCE-4DD0-9478-3070C81E4385}" type="presParOf" srcId="{19B64CD6-E480-45BD-BCF6-9E606F1C0CED}" destId="{B5868E6A-D943-4315-8EE1-427A9FF53B91}" srcOrd="0" destOrd="0" presId="urn:microsoft.com/office/officeart/2005/8/layout/process2"/>
    <dgm:cxn modelId="{16CD8BA9-CD21-4AEF-BDEA-EACAC1D59192}" type="presParOf" srcId="{69BA9B4C-484A-4098-B516-EB702BBDAB4F}" destId="{ADD14BF7-0FBA-4461-B442-6390673329AF}" srcOrd="4" destOrd="0" presId="urn:microsoft.com/office/officeart/2005/8/layout/process2"/>
    <dgm:cxn modelId="{2F152F8D-DA69-4247-B899-11726FFD34FD}" type="presParOf" srcId="{69BA9B4C-484A-4098-B516-EB702BBDAB4F}" destId="{ECDD0C22-3775-4D29-B045-C0B60B11C790}" srcOrd="5" destOrd="0" presId="urn:microsoft.com/office/officeart/2005/8/layout/process2"/>
    <dgm:cxn modelId="{1983B162-9D5B-4143-B02B-53B2175225E2}" type="presParOf" srcId="{ECDD0C22-3775-4D29-B045-C0B60B11C790}" destId="{1BA10A53-4113-4034-A5C2-DC7DC7E7A298}" srcOrd="0" destOrd="0" presId="urn:microsoft.com/office/officeart/2005/8/layout/process2"/>
    <dgm:cxn modelId="{61755FBE-840A-49EF-B297-905A7D0ADDC3}" type="presParOf" srcId="{69BA9B4C-484A-4098-B516-EB702BBDAB4F}" destId="{A5F4C5BE-6210-437C-8EBA-EFEDE4BE6CA0}" srcOrd="6" destOrd="0" presId="urn:microsoft.com/office/officeart/2005/8/layout/process2"/>
    <dgm:cxn modelId="{3B7DF036-8367-4417-863D-999ADF3B3C77}" type="presParOf" srcId="{69BA9B4C-484A-4098-B516-EB702BBDAB4F}" destId="{1C047B98-0198-4EED-93FA-13BED4F9AD39}" srcOrd="7" destOrd="0" presId="urn:microsoft.com/office/officeart/2005/8/layout/process2"/>
    <dgm:cxn modelId="{BD97E001-655B-401E-A223-2CD50F4AF410}" type="presParOf" srcId="{1C047B98-0198-4EED-93FA-13BED4F9AD39}" destId="{06EE1D30-0CFF-466B-9655-C2AAC99EA7AD}" srcOrd="0" destOrd="0" presId="urn:microsoft.com/office/officeart/2005/8/layout/process2"/>
    <dgm:cxn modelId="{8DA45C1A-8C1D-4284-8B36-62B1641AD565}" type="presParOf" srcId="{69BA9B4C-484A-4098-B516-EB702BBDAB4F}" destId="{B68E724D-039B-4FBE-B516-9B378857FA9D}" srcOrd="8" destOrd="0" presId="urn:microsoft.com/office/officeart/2005/8/layout/process2"/>
    <dgm:cxn modelId="{9502E8C8-D485-4EFA-8574-95770807B49C}" type="presParOf" srcId="{69BA9B4C-484A-4098-B516-EB702BBDAB4F}" destId="{FAB094B9-5811-40A4-A7FB-7584687F75A6}" srcOrd="9" destOrd="0" presId="urn:microsoft.com/office/officeart/2005/8/layout/process2"/>
    <dgm:cxn modelId="{66C69B0B-F361-4728-ABF4-E88BE79582CF}" type="presParOf" srcId="{FAB094B9-5811-40A4-A7FB-7584687F75A6}" destId="{17BAACC9-4803-45C0-A749-1844234CB769}" srcOrd="0" destOrd="0" presId="urn:microsoft.com/office/officeart/2005/8/layout/process2"/>
    <dgm:cxn modelId="{74AB04DD-B77D-40B0-B22D-BBC92A02B77D}" type="presParOf" srcId="{69BA9B4C-484A-4098-B516-EB702BBDAB4F}" destId="{91E162AD-7DF0-4C31-BC02-03098C8F087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3BA3C9-776D-4939-AD2C-CC85A83551BA}">
      <dsp:nvSpPr>
        <dsp:cNvPr id="0" name=""/>
        <dsp:cNvSpPr/>
      </dsp:nvSpPr>
      <dsp:spPr>
        <a:xfrm>
          <a:off x="0" y="1690151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280E03-19E5-412A-9B56-DFCFCC1799A1}">
      <dsp:nvSpPr>
        <dsp:cNvPr id="0" name=""/>
        <dsp:cNvSpPr/>
      </dsp:nvSpPr>
      <dsp:spPr>
        <a:xfrm>
          <a:off x="0" y="17883"/>
          <a:ext cx="2477884" cy="175461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партнеры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883"/>
        <a:ext cx="2477884" cy="1754618"/>
      </dsp:txXfrm>
    </dsp:sp>
    <dsp:sp modelId="{666CE121-86E3-40A9-891E-9F58BBE7F643}">
      <dsp:nvSpPr>
        <dsp:cNvPr id="0" name=""/>
        <dsp:cNvSpPr/>
      </dsp:nvSpPr>
      <dsp:spPr>
        <a:xfrm>
          <a:off x="0" y="229569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45B0F5-C651-4BE6-B048-7FCF532F26F6}">
      <dsp:nvSpPr>
        <dsp:cNvPr id="0" name=""/>
        <dsp:cNvSpPr/>
      </dsp:nvSpPr>
      <dsp:spPr>
        <a:xfrm>
          <a:off x="123412" y="2057351"/>
          <a:ext cx="2468240" cy="41545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ДШИ </a:t>
          </a:r>
        </a:p>
      </dsp:txBody>
      <dsp:txXfrm>
        <a:off x="123412" y="2057351"/>
        <a:ext cx="2468240" cy="415459"/>
      </dsp:txXfrm>
    </dsp:sp>
    <dsp:sp modelId="{B7354CDD-E767-4588-BF2C-F68E05FE7A32}">
      <dsp:nvSpPr>
        <dsp:cNvPr id="0" name=""/>
        <dsp:cNvSpPr/>
      </dsp:nvSpPr>
      <dsp:spPr>
        <a:xfrm>
          <a:off x="0" y="284001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E5C0E8-1B1C-441E-B19E-B48C6AB053AA}">
      <dsp:nvSpPr>
        <dsp:cNvPr id="0" name=""/>
        <dsp:cNvSpPr/>
      </dsp:nvSpPr>
      <dsp:spPr>
        <a:xfrm>
          <a:off x="123412" y="2662890"/>
          <a:ext cx="2468240" cy="3542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НКО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412" y="2662890"/>
        <a:ext cx="2468240" cy="354240"/>
      </dsp:txXfrm>
    </dsp:sp>
    <dsp:sp modelId="{237F776C-B0B7-4AE9-9749-5D01D5FE2FA3}">
      <dsp:nvSpPr>
        <dsp:cNvPr id="0" name=""/>
        <dsp:cNvSpPr/>
      </dsp:nvSpPr>
      <dsp:spPr>
        <a:xfrm>
          <a:off x="0" y="338433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91C22C-342C-4C3E-850A-FB306BA75C83}">
      <dsp:nvSpPr>
        <dsp:cNvPr id="0" name=""/>
        <dsp:cNvSpPr/>
      </dsp:nvSpPr>
      <dsp:spPr>
        <a:xfrm>
          <a:off x="124047" y="3124680"/>
          <a:ext cx="2468240" cy="3542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ЦДО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047" y="3124680"/>
        <a:ext cx="2468240" cy="354240"/>
      </dsp:txXfrm>
    </dsp:sp>
    <dsp:sp modelId="{E1C1665C-B9D6-471E-9596-3B7897AC2FAF}">
      <dsp:nvSpPr>
        <dsp:cNvPr id="0" name=""/>
        <dsp:cNvSpPr/>
      </dsp:nvSpPr>
      <dsp:spPr>
        <a:xfrm>
          <a:off x="0" y="392865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AFDB1C-D379-4440-8924-9C4A5590C120}">
      <dsp:nvSpPr>
        <dsp:cNvPr id="0" name=""/>
        <dsp:cNvSpPr/>
      </dsp:nvSpPr>
      <dsp:spPr>
        <a:xfrm>
          <a:off x="123412" y="3751530"/>
          <a:ext cx="2468240" cy="3542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ДЮСШ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412" y="3751530"/>
        <a:ext cx="2468240" cy="354240"/>
      </dsp:txXfrm>
    </dsp:sp>
    <dsp:sp modelId="{2858934A-D824-4588-B838-FCD1383FAC44}">
      <dsp:nvSpPr>
        <dsp:cNvPr id="0" name=""/>
        <dsp:cNvSpPr/>
      </dsp:nvSpPr>
      <dsp:spPr>
        <a:xfrm>
          <a:off x="0" y="447297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B8496B-10FC-4622-9147-0FE374D944DF}">
      <dsp:nvSpPr>
        <dsp:cNvPr id="0" name=""/>
        <dsp:cNvSpPr/>
      </dsp:nvSpPr>
      <dsp:spPr>
        <a:xfrm>
          <a:off x="129614" y="4295850"/>
          <a:ext cx="2333051" cy="3542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Библиотека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614" y="4295850"/>
        <a:ext cx="2333051" cy="354240"/>
      </dsp:txXfrm>
    </dsp:sp>
    <dsp:sp modelId="{91CCF2F0-824D-4F6D-AF6F-9732F537E24A}">
      <dsp:nvSpPr>
        <dsp:cNvPr id="0" name=""/>
        <dsp:cNvSpPr/>
      </dsp:nvSpPr>
      <dsp:spPr>
        <a:xfrm>
          <a:off x="0" y="501729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05A51E-3463-4D33-98DD-D9F4AF50C335}">
      <dsp:nvSpPr>
        <dsp:cNvPr id="0" name=""/>
        <dsp:cNvSpPr/>
      </dsp:nvSpPr>
      <dsp:spPr>
        <a:xfrm>
          <a:off x="123412" y="4840170"/>
          <a:ext cx="2468240" cy="3542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ДК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412" y="4840170"/>
        <a:ext cx="2468240" cy="354240"/>
      </dsp:txXfrm>
    </dsp:sp>
    <dsp:sp modelId="{195B47BD-DC13-4D7C-87CF-12C522E8139D}">
      <dsp:nvSpPr>
        <dsp:cNvPr id="0" name=""/>
        <dsp:cNvSpPr/>
      </dsp:nvSpPr>
      <dsp:spPr>
        <a:xfrm>
          <a:off x="0" y="5561610"/>
          <a:ext cx="25922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164C4E-974A-47F8-8CC5-C4AE1A8887D3}">
      <dsp:nvSpPr>
        <dsp:cNvPr id="0" name=""/>
        <dsp:cNvSpPr/>
      </dsp:nvSpPr>
      <dsp:spPr>
        <a:xfrm>
          <a:off x="123412" y="5438392"/>
          <a:ext cx="2468240" cy="3542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8" tIns="0" rIns="6858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ШКОЛА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412" y="5438392"/>
        <a:ext cx="2468240" cy="354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71467E-01EA-497B-9927-71A4AD116F6C}">
      <dsp:nvSpPr>
        <dsp:cNvPr id="0" name=""/>
        <dsp:cNvSpPr/>
      </dsp:nvSpPr>
      <dsp:spPr>
        <a:xfrm>
          <a:off x="0" y="5070049"/>
          <a:ext cx="3028950" cy="83178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Педагоги доп.образования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070049"/>
        <a:ext cx="3028950" cy="831783"/>
      </dsp:txXfrm>
    </dsp:sp>
    <dsp:sp modelId="{4511CDE0-279F-44A4-9690-861440EF2168}">
      <dsp:nvSpPr>
        <dsp:cNvPr id="0" name=""/>
        <dsp:cNvSpPr/>
      </dsp:nvSpPr>
      <dsp:spPr>
        <a:xfrm rot="10800000">
          <a:off x="0" y="3803242"/>
          <a:ext cx="3028950" cy="1279283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Воспитатели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803242"/>
        <a:ext cx="3028950" cy="1279283"/>
      </dsp:txXfrm>
    </dsp:sp>
    <dsp:sp modelId="{445D78F7-F258-4B41-BF49-F8189C91DF44}">
      <dsp:nvSpPr>
        <dsp:cNvPr id="0" name=""/>
        <dsp:cNvSpPr/>
      </dsp:nvSpPr>
      <dsp:spPr>
        <a:xfrm rot="10800000">
          <a:off x="0" y="2578486"/>
          <a:ext cx="3028950" cy="1279283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Социальный педагог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578486"/>
        <a:ext cx="3028950" cy="1279283"/>
      </dsp:txXfrm>
    </dsp:sp>
    <dsp:sp modelId="{5680168B-C3DD-4A7B-B882-CC0E25F7E67D}">
      <dsp:nvSpPr>
        <dsp:cNvPr id="0" name=""/>
        <dsp:cNvSpPr/>
      </dsp:nvSpPr>
      <dsp:spPr>
        <a:xfrm rot="10800000">
          <a:off x="0" y="1269629"/>
          <a:ext cx="3028950" cy="1279283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 -психолог</a:t>
          </a:r>
        </a:p>
      </dsp:txBody>
      <dsp:txXfrm rot="10800000">
        <a:off x="0" y="1269629"/>
        <a:ext cx="3028950" cy="1279283"/>
      </dsp:txXfrm>
    </dsp:sp>
    <dsp:sp modelId="{94CBECDF-3CBD-46C6-80E6-34686331556B}">
      <dsp:nvSpPr>
        <dsp:cNvPr id="0" name=""/>
        <dsp:cNvSpPr/>
      </dsp:nvSpPr>
      <dsp:spPr>
        <a:xfrm rot="10800000">
          <a:off x="0" y="2822"/>
          <a:ext cx="3028950" cy="1279283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Администрация центра</a:t>
          </a:r>
          <a:r>
            <a:rPr lang="ru-RU" sz="1800" kern="1200" dirty="0" smtClean="0"/>
            <a:t>   </a:t>
          </a:r>
          <a:endParaRPr lang="ru-RU" sz="1800" kern="1200" dirty="0"/>
        </a:p>
      </dsp:txBody>
      <dsp:txXfrm rot="10800000">
        <a:off x="0" y="2822"/>
        <a:ext cx="3028950" cy="12792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A9165-2469-48BD-A6A4-BF88179CCFAA}">
      <dsp:nvSpPr>
        <dsp:cNvPr id="0" name=""/>
        <dsp:cNvSpPr/>
      </dsp:nvSpPr>
      <dsp:spPr>
        <a:xfrm>
          <a:off x="0" y="0"/>
          <a:ext cx="2237978" cy="10239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 профилактики</a:t>
          </a:r>
          <a:endParaRPr lang="ru-RU" sz="1800" b="1" kern="1200" dirty="0"/>
        </a:p>
      </dsp:txBody>
      <dsp:txXfrm>
        <a:off x="0" y="0"/>
        <a:ext cx="2237978" cy="1023968"/>
      </dsp:txXfrm>
    </dsp:sp>
    <dsp:sp modelId="{3BBEE482-E796-4CE8-8DB5-E8A02BA54072}">
      <dsp:nvSpPr>
        <dsp:cNvPr id="0" name=""/>
        <dsp:cNvSpPr/>
      </dsp:nvSpPr>
      <dsp:spPr>
        <a:xfrm rot="5400000">
          <a:off x="1010722" y="1027782"/>
          <a:ext cx="216533" cy="281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1010722" y="1027782"/>
        <a:ext cx="216533" cy="281083"/>
      </dsp:txXfrm>
    </dsp:sp>
    <dsp:sp modelId="{51E90DF8-8624-495B-BC62-D7C92549B6C0}">
      <dsp:nvSpPr>
        <dsp:cNvPr id="0" name=""/>
        <dsp:cNvSpPr/>
      </dsp:nvSpPr>
      <dsp:spPr>
        <a:xfrm>
          <a:off x="0" y="1312680"/>
          <a:ext cx="2237978" cy="6246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ПДН </a:t>
          </a:r>
        </a:p>
      </dsp:txBody>
      <dsp:txXfrm>
        <a:off x="0" y="1312680"/>
        <a:ext cx="2237978" cy="624630"/>
      </dsp:txXfrm>
    </dsp:sp>
    <dsp:sp modelId="{19B64CD6-E480-45BD-BCF6-9E606F1C0CED}">
      <dsp:nvSpPr>
        <dsp:cNvPr id="0" name=""/>
        <dsp:cNvSpPr/>
      </dsp:nvSpPr>
      <dsp:spPr>
        <a:xfrm rot="5400000">
          <a:off x="978387" y="1984237"/>
          <a:ext cx="281203" cy="281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978387" y="1984237"/>
        <a:ext cx="281203" cy="281083"/>
      </dsp:txXfrm>
    </dsp:sp>
    <dsp:sp modelId="{ADD14BF7-0FBA-4461-B442-6390673329AF}">
      <dsp:nvSpPr>
        <dsp:cNvPr id="0" name=""/>
        <dsp:cNvSpPr/>
      </dsp:nvSpPr>
      <dsp:spPr>
        <a:xfrm>
          <a:off x="0" y="2312248"/>
          <a:ext cx="2237978" cy="6246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КДН и ЗП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312248"/>
        <a:ext cx="2237978" cy="624630"/>
      </dsp:txXfrm>
    </dsp:sp>
    <dsp:sp modelId="{ECDD0C22-3775-4D29-B045-C0B60B11C790}">
      <dsp:nvSpPr>
        <dsp:cNvPr id="0" name=""/>
        <dsp:cNvSpPr/>
      </dsp:nvSpPr>
      <dsp:spPr>
        <a:xfrm rot="5400000">
          <a:off x="1039421" y="2902427"/>
          <a:ext cx="159135" cy="281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039421" y="2902427"/>
        <a:ext cx="159135" cy="281083"/>
      </dsp:txXfrm>
    </dsp:sp>
    <dsp:sp modelId="{A5F4C5BE-6210-437C-8EBA-EFEDE4BE6CA0}">
      <dsp:nvSpPr>
        <dsp:cNvPr id="0" name=""/>
        <dsp:cNvSpPr/>
      </dsp:nvSpPr>
      <dsp:spPr>
        <a:xfrm>
          <a:off x="0" y="3149059"/>
          <a:ext cx="2237978" cy="6246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ОМВД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49059"/>
        <a:ext cx="2237978" cy="624630"/>
      </dsp:txXfrm>
    </dsp:sp>
    <dsp:sp modelId="{1C047B98-0198-4EED-93FA-13BED4F9AD39}">
      <dsp:nvSpPr>
        <dsp:cNvPr id="0" name=""/>
        <dsp:cNvSpPr/>
      </dsp:nvSpPr>
      <dsp:spPr>
        <a:xfrm rot="5400000">
          <a:off x="977491" y="3821811"/>
          <a:ext cx="282994" cy="281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977491" y="3821811"/>
        <a:ext cx="282994" cy="281083"/>
      </dsp:txXfrm>
    </dsp:sp>
    <dsp:sp modelId="{B68E724D-039B-4FBE-B516-9B378857FA9D}">
      <dsp:nvSpPr>
        <dsp:cNvPr id="0" name=""/>
        <dsp:cNvSpPr/>
      </dsp:nvSpPr>
      <dsp:spPr>
        <a:xfrm>
          <a:off x="0" y="4151016"/>
          <a:ext cx="2237978" cy="6246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Отдел образования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4151016"/>
        <a:ext cx="2237978" cy="624630"/>
      </dsp:txXfrm>
    </dsp:sp>
    <dsp:sp modelId="{FAB094B9-5811-40A4-A7FB-7584687F75A6}">
      <dsp:nvSpPr>
        <dsp:cNvPr id="0" name=""/>
        <dsp:cNvSpPr/>
      </dsp:nvSpPr>
      <dsp:spPr>
        <a:xfrm rot="5400000">
          <a:off x="1001870" y="4791262"/>
          <a:ext cx="234236" cy="281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1001870" y="4791262"/>
        <a:ext cx="234236" cy="281083"/>
      </dsp:txXfrm>
    </dsp:sp>
    <dsp:sp modelId="{91E162AD-7DF0-4C31-BC02-03098C8F087C}">
      <dsp:nvSpPr>
        <dsp:cNvPr id="0" name=""/>
        <dsp:cNvSpPr/>
      </dsp:nvSpPr>
      <dsp:spPr>
        <a:xfrm>
          <a:off x="0" y="5087961"/>
          <a:ext cx="2237978" cy="6246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ЦЗН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0" y="5087961"/>
        <a:ext cx="2237978" cy="62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202F0-1653-41B1-9526-DA1A80BF7307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70467-6F6C-4870-A921-2AF23A2AC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42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E2F79-8254-4282-BE74-6D1D58447A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E2F79-8254-4282-BE74-6D1D58447A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C054B-1822-41B8-9093-C6EBCA40104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5564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400" b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C054B-1822-41B8-9093-C6EBCA40104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550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0467-6F6C-4870-A921-2AF23A2ACAC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6600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7175" y="2173223"/>
            <a:ext cx="226885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57800" y="2206751"/>
            <a:ext cx="238458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pd-elkin.r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k.com/public21624700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8100392" cy="7200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692696"/>
            <a:ext cx="6624736" cy="3744416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altLang="ru-RU" sz="4100" b="1" dirty="0" smtClean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0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</a:p>
          <a:p>
            <a:pPr algn="ctr"/>
            <a:r>
              <a:rPr lang="ru-RU" altLang="ru-RU" sz="40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профилактических мероприятий, </a:t>
            </a:r>
          </a:p>
          <a:p>
            <a:pPr algn="ctr"/>
            <a:r>
              <a:rPr lang="ru-RU" altLang="ru-RU" sz="40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направленных </a:t>
            </a:r>
          </a:p>
          <a:p>
            <a:pPr algn="ctr"/>
            <a:r>
              <a:rPr lang="ru-RU" altLang="ru-RU" sz="40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на предупреждение </a:t>
            </a:r>
          </a:p>
          <a:p>
            <a:pPr algn="ctr"/>
            <a:r>
              <a:rPr lang="ru-RU" altLang="ru-RU" sz="40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самовольных уходов несовершеннолетних</a:t>
            </a:r>
            <a:endParaRPr lang="ru-RU" altLang="ru-RU" sz="4100" b="1" dirty="0" smtClean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3200" b="1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699792" y="4619173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Социальный педагог</a:t>
            </a:r>
          </a:p>
          <a:p>
            <a:r>
              <a:rPr lang="ru-RU" b="1" dirty="0" smtClean="0"/>
              <a:t> ГКУСО РО </a:t>
            </a:r>
            <a:r>
              <a:rPr lang="ru-RU" b="1" dirty="0" err="1" smtClean="0"/>
              <a:t>Ёлкинского</a:t>
            </a:r>
            <a:r>
              <a:rPr lang="ru-RU" b="1" dirty="0" smtClean="0"/>
              <a:t> центра помощи детям </a:t>
            </a:r>
            <a:r>
              <a:rPr lang="ru-RU" b="1" dirty="0" err="1" smtClean="0"/>
              <a:t>Бурлакова</a:t>
            </a:r>
            <a:r>
              <a:rPr lang="ru-RU" b="1" dirty="0" smtClean="0"/>
              <a:t> В.А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dirty="0" err="1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  <a:endParaRPr lang="ru-RU" sz="2400" b="1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AutoShape 2" descr="blob:https://web.whatsapp.com/81b4d9cd-801c-413f-bc15-26de213a4b0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 descr="blob:https://web.whatsapp.com/81b4d9cd-801c-413f-bc15-26de213a4b0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8" name="AutoShape 6" descr="index7"/>
          <p:cNvSpPr>
            <a:spLocks noChangeAspect="1" noChangeArrowheads="1"/>
          </p:cNvSpPr>
          <p:nvPr/>
        </p:nvSpPr>
        <p:spPr bwMode="auto">
          <a:xfrm>
            <a:off x="155575" y="-685800"/>
            <a:ext cx="14287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Содержимое 13" descr="0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204297"/>
            <a:ext cx="6535838" cy="409691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6926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коллективно-творческих дел</a:t>
            </a:r>
            <a:endParaRPr lang="ru-RU" sz="2400" b="1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ии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19250" y="1655762"/>
            <a:ext cx="5143500" cy="47625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41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Пусть каждый ребенок чувствует,  </a:t>
            </a:r>
          </a:p>
          <a:p>
            <a:pPr algn="ctr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что центр принадлежит и ему тоже. </a:t>
            </a:r>
          </a:p>
          <a:p>
            <a:pPr algn="ctr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Тогда он никогда </a:t>
            </a:r>
          </a:p>
          <a:p>
            <a:pPr algn="ctr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не сделает домом улицу!</a:t>
            </a:r>
          </a:p>
          <a:p>
            <a:pPr algn="ctr"/>
            <a:endParaRPr lang="ru-RU" sz="2400" b="1" dirty="0" smtClean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Ждем всех в гости на наших официальных страницах в сети интернет!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 </a:t>
            </a:r>
            <a:r>
              <a:rPr lang="en-US" sz="2400" dirty="0" smtClean="0">
                <a:solidFill>
                  <a:srgbClr val="FF0000"/>
                </a:solidFill>
                <a:hlinkClick r:id="rId3"/>
              </a:rPr>
              <a:t>https://cpd-elkin.ru/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hlinkClick r:id="rId4"/>
              </a:rPr>
              <a:t>- </a:t>
            </a:r>
            <a:r>
              <a:rPr lang="en-US" sz="2400" dirty="0" smtClean="0">
                <a:solidFill>
                  <a:srgbClr val="FF0000"/>
                </a:solidFill>
                <a:hlinkClick r:id="rId4"/>
              </a:rPr>
              <a:t>https://vk.com/public216247003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400" b="1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8820472" cy="6525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Стратегия государственной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антинаркотической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политики Российской Федерации до 2030  года (утверждена  Указом Президента Российской Федерации от 23 ноября 2020 № 733)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Концепция профилактики употребления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веществ в образовательной среде (письмо Министерства образования и науки Российской Федерации от 05.09.2011 № МД-1197/06)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Концепция развития системы профилактики безнадзорности и правонарушений несовершеннолетних на период до 2025 года ( Распоряжение Правительства РФ  от 18 марта 2021 N656-р)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Ст.28 п.6,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2, 3,  41 п.1,  42 Закона Российской Федерации от 29 декабря 2012 № 273-ФЗ «Об образовании»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закон от 24 июня 1999 г. № 120-ФЗ "Об основах системы профилактики безнадзорности и правонарушений несовершеннолетних» с изменениями 21.11.2021;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закон от 8 января 1998 г. № 3-ФЗ "О наркотических средствах и психотропных веществах" (статья 4, пункт 2, абзац 5)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работе с детьми, самовольно ушедшими из семей и государственных организаций, и профилактике таких уходов (Письмо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от 26 февраля 2016 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07-834 о направлении методических рекомендаций)</a:t>
            </a:r>
          </a:p>
          <a:p>
            <a:pPr algn="just"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Локальная нормативная документация</a:t>
            </a:r>
            <a:endParaRPr lang="ru-RU" sz="2400" b="1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712968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1900" smtClean="0">
                <a:latin typeface="Times New Roman" pitchFamily="18" charset="0"/>
                <a:cs typeface="Times New Roman" pitchFamily="18" charset="0"/>
              </a:rPr>
              <a:t>рограмма по профилактике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900" smtClean="0">
                <a:latin typeface="Times New Roman" pitchFamily="18" charset="0"/>
                <a:cs typeface="Times New Roman" pitchFamily="18" charset="0"/>
              </a:rPr>
              <a:t>безнадзорности и правонарушений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x-none" sz="1900" smtClean="0">
                <a:latin typeface="Times New Roman" pitchFamily="18" charset="0"/>
                <a:cs typeface="Times New Roman" pitchFamily="18" charset="0"/>
              </a:rPr>
              <a:t>«Не отнимай у себя завтра»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  работы Совета профилактики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 по профилактике самовольных уходов и правонарушений среди несовершеннолетних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 по  профилактике и сопровождению случаев жестокого обращения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 профилактической работы медицинского подразделения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 обеспечения информационной безопасности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 воспитательных мероприятий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Регламент действий работников учреждения в случае самовольного ухода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Приказы по основной деятельности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Схема поиска воспитанников 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(личные данные, фото,     характеристики воспитанников)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ИППР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04" y="-66293"/>
            <a:ext cx="9145016" cy="830997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lang="ru-RU" alt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Основные субъекты социально-педагогической деятельности</a:t>
            </a:r>
            <a:endParaRPr sz="2400" spc="-10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xmlns="" val="3020582152"/>
              </p:ext>
            </p:extLst>
          </p:nvPr>
        </p:nvGraphicFramePr>
        <p:xfrm>
          <a:off x="6012160" y="764704"/>
          <a:ext cx="259228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347864" y="54868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 smtClean="0"/>
              <a:t>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Содержимое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8900454"/>
              </p:ext>
            </p:extLst>
          </p:nvPr>
        </p:nvGraphicFramePr>
        <p:xfrm>
          <a:off x="228600" y="836712"/>
          <a:ext cx="302895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2" name="Содержимое 17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xmlns="" val="3401790774"/>
              </p:ext>
            </p:extLst>
          </p:nvPr>
        </p:nvGraphicFramePr>
        <p:xfrm>
          <a:off x="3486150" y="836712"/>
          <a:ext cx="2237978" cy="5716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193117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0466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alt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</a:t>
            </a:r>
          </a:p>
          <a:p>
            <a:pPr marL="457200" indent="-457200" algn="just">
              <a:buAutoNum type="arabicPeriod"/>
            </a:pPr>
            <a:endParaRPr lang="ru-RU" altLang="ru-RU" sz="2400" dirty="0" smtClean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1.Осуществление постоянного педагогического наблюдения за поведением несовершеннолетних.</a:t>
            </a:r>
          </a:p>
          <a:p>
            <a:pPr marL="457200" indent="-457200" algn="just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2. Оказание  социально-психологической и педагогической помощи несовершеннолетним:</a:t>
            </a:r>
          </a:p>
          <a:p>
            <a:pPr marL="457200" indent="-457200" algn="just"/>
            <a:r>
              <a:rPr 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- познавательные, развлекательные выезды </a:t>
            </a:r>
          </a:p>
          <a:p>
            <a:pPr>
              <a:buNone/>
            </a:pPr>
            <a:r>
              <a:rPr 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 организация досуга, свободного времени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участие в акциях, проектах, конкурсах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детские общественные движения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 взаимодействие с НКО, волонтерами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 обучение профессиональной деятельности</a:t>
            </a:r>
          </a:p>
          <a:p>
            <a:pPr algn="just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2. Постановка на внутренний  профилактический учет.</a:t>
            </a:r>
            <a:endParaRPr lang="ru-RU" sz="2400" dirty="0" smtClean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3. Разработка ИППР.</a:t>
            </a:r>
            <a:endParaRPr lang="ru-RU" sz="2400" dirty="0" smtClean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4. Взаимодействие с органами профилактики</a:t>
            </a:r>
            <a:endParaRPr lang="ru-RU" sz="2400" b="1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0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Познавательные и развлекательные выезды</a:t>
            </a:r>
            <a:endParaRPr lang="ru-RU" sz="2400" dirty="0"/>
          </a:p>
        </p:txBody>
      </p:sp>
      <p:pic>
        <p:nvPicPr>
          <p:cNvPr id="7" name="Рисунок 6" descr="выезд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052736"/>
            <a:ext cx="5203991" cy="455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512" y="63932"/>
            <a:ext cx="8568952" cy="484748"/>
          </a:xfrm>
          <a:prstGeom prst="rect">
            <a:avLst/>
          </a:prstGeom>
          <a:noFill/>
        </p:spPr>
        <p:txBody>
          <a:bodyPr vert="horz" wrap="square" lIns="0" tIns="60960" rIns="0" bIns="0" rtlCol="0">
            <a:spAutoFit/>
          </a:bodyPr>
          <a:lstStyle/>
          <a:p>
            <a:pPr marL="91440">
              <a:lnSpc>
                <a:spcPts val="3295"/>
              </a:lnSpc>
            </a:pPr>
            <a:r>
              <a:rPr lang="ru-RU" sz="2400" b="1" spc="-10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Участие в акциях</a:t>
            </a:r>
            <a:endParaRPr sz="2400" b="1" spc="-10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200" y="2057401"/>
            <a:ext cx="7173754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spc="-10" dirty="0" smtClean="0">
                <a:latin typeface="Franklin Gothic Book"/>
                <a:cs typeface="Franklin Gothic Book"/>
              </a:rPr>
              <a:t>.</a:t>
            </a:r>
            <a:endParaRPr sz="2100" dirty="0">
              <a:latin typeface="Franklin Gothic Book"/>
              <a:cs typeface="Franklin Gothic Book"/>
            </a:endParaRPr>
          </a:p>
        </p:txBody>
      </p: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772816"/>
            <a:ext cx="536625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89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5486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Общественно –полезный труд</a:t>
            </a:r>
            <a:endParaRPr lang="ru-RU" sz="2400" b="1" dirty="0">
              <a:solidFill>
                <a:srgbClr val="4F728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444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556792"/>
            <a:ext cx="4752528" cy="33577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F7283"/>
                </a:solidFill>
                <a:latin typeface="Times New Roman" pitchFamily="18" charset="0"/>
                <a:cs typeface="Times New Roman" pitchFamily="18" charset="0"/>
              </a:rPr>
              <a:t>Мы учимся помогать другим</a:t>
            </a:r>
            <a:endParaRPr lang="ru-RU" sz="2400" dirty="0"/>
          </a:p>
        </p:txBody>
      </p:sp>
      <p:pic>
        <p:nvPicPr>
          <p:cNvPr id="5" name="Рисунок 4" descr="9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7" y="1268760"/>
            <a:ext cx="5414503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1470</TotalTime>
  <Words>467</Words>
  <Application>Microsoft Office PowerPoint</Application>
  <PresentationFormat>Экран (4:3)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            </vt:lpstr>
      <vt:lpstr>Нормативные документы</vt:lpstr>
      <vt:lpstr>Локальная нормативная документация</vt:lpstr>
      <vt:lpstr>Основные субъекты социально-педагогической деятельности</vt:lpstr>
      <vt:lpstr>Слайд 5</vt:lpstr>
      <vt:lpstr>Слайд 6</vt:lpstr>
      <vt:lpstr>Участие в акциях</vt:lpstr>
      <vt:lpstr>Общественно –полезный труд</vt:lpstr>
      <vt:lpstr>Слайд 9</vt:lpstr>
      <vt:lpstr>Организация досуговой деятельности</vt:lpstr>
      <vt:lpstr>Организация и проведение коллективно-творческих дел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КАЗЕННОЕ УЧРЕЖДЕНИЕ СОЦИАЛЬНОГО ОБСЛУЖИВАНИЯ РОСТОВСКОЙ ОБЛАСТИ ЦЕНТР ПОМОЩИ ДЕТЯМ, ОСТАВШИМСЯ БЕЗ ПОПЕЧЕНИЯ РОДИТЕЛЕЙ, "ЁЛКИНСКИЙ ЦЕНТР ПОМОЩИ ДЕТЯМ« ул. Тимирязева 1, х. Ёлкин  Багаевский р-н  Ростовская  обл. 346621 тел. 8(86357)41536   Е-mail dd_elkin@rostobr.ru</dc:title>
  <dc:creator>Veronika</dc:creator>
  <cp:lastModifiedBy>Veronika</cp:lastModifiedBy>
  <cp:revision>209</cp:revision>
  <dcterms:created xsi:type="dcterms:W3CDTF">2023-02-10T06:29:06Z</dcterms:created>
  <dcterms:modified xsi:type="dcterms:W3CDTF">2024-07-31T14:09:02Z</dcterms:modified>
</cp:coreProperties>
</file>