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11"/>
  </p:notesMasterIdLst>
  <p:sldIdLst>
    <p:sldId id="324" r:id="rId2"/>
    <p:sldId id="321" r:id="rId3"/>
    <p:sldId id="322" r:id="rId4"/>
    <p:sldId id="323" r:id="rId5"/>
    <p:sldId id="325" r:id="rId6"/>
    <p:sldId id="327" r:id="rId7"/>
    <p:sldId id="337" r:id="rId8"/>
    <p:sldId id="329" r:id="rId9"/>
    <p:sldId id="34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8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2" autoAdjust="0"/>
    <p:restoredTop sz="95321" autoAdjust="0"/>
  </p:normalViewPr>
  <p:slideViewPr>
    <p:cSldViewPr snapToGrid="0">
      <p:cViewPr varScale="1">
        <p:scale>
          <a:sx n="111" d="100"/>
          <a:sy n="111" d="100"/>
        </p:scale>
        <p:origin x="-99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617BC3-4461-476C-B0B3-5DC2BE30AC67}" type="datetimeFigureOut">
              <a:rPr lang="ru-RU" smtClean="0"/>
              <a:pPr/>
              <a:t>18.03.2025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9333D4-132F-4802-BBB0-E5A1C866E6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5159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50c313fec2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250c313fec2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408215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992C9520-AE49-46DE-B239-48964E63AB16}" type="datetimeFigureOut">
              <a:rPr lang="ru-RU" smtClean="0"/>
              <a:pPr/>
              <a:t>18.03.2025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FA079BC7-27DC-4510-A1A1-4A9D6946D7EE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32662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C9520-AE49-46DE-B239-48964E63AB16}" type="datetimeFigureOut">
              <a:rPr lang="ru-RU" smtClean="0"/>
              <a:pPr/>
              <a:t>18.03.2025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79BC7-27DC-4510-A1A1-4A9D6946D7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0856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C9520-AE49-46DE-B239-48964E63AB16}" type="datetimeFigureOut">
              <a:rPr lang="ru-RU" smtClean="0"/>
              <a:pPr/>
              <a:t>18.03.2025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79BC7-27DC-4510-A1A1-4A9D6946D7EE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862235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C9520-AE49-46DE-B239-48964E63AB16}" type="datetimeFigureOut">
              <a:rPr lang="ru-RU" smtClean="0"/>
              <a:pPr/>
              <a:t>18.03.2025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79BC7-27DC-4510-A1A1-4A9D6946D7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637738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C9520-AE49-46DE-B239-48964E63AB16}" type="datetimeFigureOut">
              <a:rPr lang="ru-RU" smtClean="0"/>
              <a:pPr/>
              <a:t>18.03.2025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79BC7-27DC-4510-A1A1-4A9D6946D7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06758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C9520-AE49-46DE-B239-48964E63AB16}" type="datetimeFigureOut">
              <a:rPr lang="ru-RU" smtClean="0"/>
              <a:pPr/>
              <a:t>18.03.2025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79BC7-27DC-4510-A1A1-4A9D6946D7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9943345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C9520-AE49-46DE-B239-48964E63AB16}" type="datetimeFigureOut">
              <a:rPr lang="ru-RU" smtClean="0"/>
              <a:pPr/>
              <a:t>18.03.2025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79BC7-27DC-4510-A1A1-4A9D6946D7EE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686310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C9520-AE49-46DE-B239-48964E63AB16}" type="datetimeFigureOut">
              <a:rPr lang="ru-RU" smtClean="0"/>
              <a:pPr/>
              <a:t>18.03.2025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79BC7-27DC-4510-A1A1-4A9D6946D7EE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1009018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C9520-AE49-46DE-B239-48964E63AB16}" type="datetimeFigureOut">
              <a:rPr lang="ru-RU" smtClean="0"/>
              <a:pPr/>
              <a:t>18.03.2025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79BC7-27DC-4510-A1A1-4A9D6946D7EE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80299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C9520-AE49-46DE-B239-48964E63AB16}" type="datetimeFigureOut">
              <a:rPr lang="ru-RU" smtClean="0"/>
              <a:pPr/>
              <a:t>18.03.2025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79BC7-27DC-4510-A1A1-4A9D6946D7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4855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C9520-AE49-46DE-B239-48964E63AB16}" type="datetimeFigureOut">
              <a:rPr lang="ru-RU" smtClean="0"/>
              <a:pPr/>
              <a:t>18.03.2025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79BC7-27DC-4510-A1A1-4A9D6946D7EE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385612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C9520-AE49-46DE-B239-48964E63AB16}" type="datetimeFigureOut">
              <a:rPr lang="ru-RU" smtClean="0"/>
              <a:pPr/>
              <a:t>18.03.2025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79BC7-27DC-4510-A1A1-4A9D6946D7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6150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C9520-AE49-46DE-B239-48964E63AB16}" type="datetimeFigureOut">
              <a:rPr lang="ru-RU" smtClean="0"/>
              <a:pPr/>
              <a:t>18.03.2025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79BC7-27DC-4510-A1A1-4A9D6946D7EE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70398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C9520-AE49-46DE-B239-48964E63AB16}" type="datetimeFigureOut">
              <a:rPr lang="ru-RU" smtClean="0"/>
              <a:pPr/>
              <a:t>18.03.2025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79BC7-27DC-4510-A1A1-4A9D6946D7EE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85635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C9520-AE49-46DE-B239-48964E63AB16}" type="datetimeFigureOut">
              <a:rPr lang="ru-RU" smtClean="0"/>
              <a:pPr/>
              <a:t>18.03.2025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79BC7-27DC-4510-A1A1-4A9D6946D7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7765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C9520-AE49-46DE-B239-48964E63AB16}" type="datetimeFigureOut">
              <a:rPr lang="ru-RU" smtClean="0"/>
              <a:pPr/>
              <a:t>18.03.2025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79BC7-27DC-4510-A1A1-4A9D6946D7EE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86518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C9520-AE49-46DE-B239-48964E63AB16}" type="datetimeFigureOut">
              <a:rPr lang="ru-RU" smtClean="0"/>
              <a:pPr/>
              <a:t>18.03.2025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79BC7-27DC-4510-A1A1-4A9D6946D7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2916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92C9520-AE49-46DE-B239-48964E63AB16}" type="datetimeFigureOut">
              <a:rPr lang="ru-RU" smtClean="0"/>
              <a:pPr/>
              <a:t>18.03.2025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A079BC7-27DC-4510-A1A1-4A9D6946D7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7116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  <p:sldLayoutId id="2147483865" r:id="rId13"/>
    <p:sldLayoutId id="2147483866" r:id="rId14"/>
    <p:sldLayoutId id="2147483867" r:id="rId15"/>
    <p:sldLayoutId id="2147483868" r:id="rId16"/>
    <p:sldLayoutId id="214748386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2011" y="1"/>
            <a:ext cx="5390606" cy="1280160"/>
          </a:xfrm>
        </p:spPr>
        <p:txBody>
          <a:bodyPr>
            <a:noAutofit/>
          </a:bodyPr>
          <a:lstStyle/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ГОСУДАРСТВЕННОЕ 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КАЗЕННОЕ УЧРЕЖДЕНИЕ СОЦИАЛЬНОГО</a:t>
            </a:r>
            <a:br>
              <a:rPr lang="ru-RU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ОБСЛУЖИВАНИЯ РОСТОВСКОЙ ОБЛАСТИ ЦЕНТР ПОМОЩИ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ДЕТЯМ,ОСТАВШИМСЯ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БЕЗ ПОПЕЧЕНИЯ РОДИТЕЛЕЙ,</a:t>
            </a:r>
            <a:br>
              <a:rPr lang="ru-RU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"ЁЛКИНСКИЙ ЦЕНТР ПОМОЩИ ДЕТЯМ«</a:t>
            </a:r>
            <a:br>
              <a:rPr lang="ru-RU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ул. Тимирязева 1, х. </a:t>
            </a:r>
            <a:r>
              <a:rPr lang="ru-RU" sz="1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Ёлкин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Багаевский р-н  Ростовская  обл. 346621</a:t>
            </a:r>
            <a:br>
              <a:rPr lang="ru-RU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тел. 8(86357)41536   Е-</a:t>
            </a:r>
            <a:r>
              <a:rPr lang="ru-RU" sz="1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dd_elkin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@ rostobr.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b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200" dirty="0">
              <a:solidFill>
                <a:srgbClr val="FF0000"/>
              </a:solidFill>
            </a:endParaRPr>
          </a:p>
        </p:txBody>
      </p:sp>
      <p:pic>
        <p:nvPicPr>
          <p:cNvPr id="3" name="Picture 2" descr="C:\Users\Zavhoz\Desktop\АНО БА\сердц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25464" y="4258081"/>
            <a:ext cx="2600717" cy="195113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010194" y="2551837"/>
            <a:ext cx="715844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Наставничество </a:t>
            </a:r>
            <a:r>
              <a:rPr lang="ru-RU" sz="2000" b="1" dirty="0" smtClean="0">
                <a:solidFill>
                  <a:srgbClr val="FF0000"/>
                </a:solidFill>
              </a:rPr>
              <a:t>– эффективный </a:t>
            </a:r>
            <a:r>
              <a:rPr lang="ru-RU" sz="2000" b="1" dirty="0">
                <a:solidFill>
                  <a:srgbClr val="FF0000"/>
                </a:solidFill>
              </a:rPr>
              <a:t>инструмент 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для </a:t>
            </a:r>
            <a:r>
              <a:rPr lang="ru-RU" sz="2000" b="1" dirty="0" smtClean="0">
                <a:solidFill>
                  <a:srgbClr val="FF0000"/>
                </a:solidFill>
              </a:rPr>
              <a:t>подготовки </a:t>
            </a:r>
            <a:r>
              <a:rPr lang="ru-RU" sz="2000" b="1" dirty="0">
                <a:solidFill>
                  <a:srgbClr val="FF0000"/>
                </a:solidFill>
              </a:rPr>
              <a:t>и </a:t>
            </a:r>
            <a:r>
              <a:rPr lang="ru-RU" sz="2000" b="1" dirty="0" smtClean="0">
                <a:solidFill>
                  <a:srgbClr val="FF0000"/>
                </a:solidFill>
              </a:rPr>
              <a:t>сопровождения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>
                <a:solidFill>
                  <a:srgbClr val="FF0000"/>
                </a:solidFill>
              </a:rPr>
              <a:t>в самостоятельной жизни 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детей-сирот </a:t>
            </a:r>
            <a:r>
              <a:rPr lang="ru-RU" sz="2000" b="1" dirty="0">
                <a:solidFill>
                  <a:srgbClr val="FF0000"/>
                </a:solidFill>
              </a:rPr>
              <a:t>и детей, оставшихся без </a:t>
            </a:r>
            <a:r>
              <a:rPr lang="ru-RU" sz="2000" b="1" dirty="0" smtClean="0">
                <a:solidFill>
                  <a:srgbClr val="FF0000"/>
                </a:solidFill>
              </a:rPr>
              <a:t>попечения </a:t>
            </a:r>
            <a:r>
              <a:rPr lang="ru-RU" sz="2000" b="1" dirty="0" err="1">
                <a:solidFill>
                  <a:srgbClr val="FF0000"/>
                </a:solidFill>
              </a:rPr>
              <a:t>родетелей</a:t>
            </a:r>
            <a:r>
              <a:rPr lang="ru-RU" sz="2000" b="1" dirty="0">
                <a:solidFill>
                  <a:srgbClr val="FF0000"/>
                </a:solidFill>
              </a:rPr>
              <a:t/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000" b="1" dirty="0">
                <a:solidFill>
                  <a:srgbClr val="FF0000"/>
                </a:solidFill>
              </a:rPr>
              <a:t> (для подростков и молодежи уязвимых групп)</a:t>
            </a:r>
          </a:p>
        </p:txBody>
      </p:sp>
    </p:spTree>
    <p:extLst>
      <p:ext uri="{BB962C8B-B14F-4D97-AF65-F5344CB8AC3E}">
        <p14:creationId xmlns:p14="http://schemas.microsoft.com/office/powerpoint/2010/main" xmlns="" val="16927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103" y="598207"/>
            <a:ext cx="7820297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Требования к наставнику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Возраст от 25 лет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Психическое здоровье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Отсутствие судимости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Взаимодействие с подопечным не менее одного года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Нет алкогольной и наркотической зависимости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 имел травматического опыта за последний год (утрата)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Общение с подопечным офлайн не менее двух раз в месяц и регулярное общение онлайн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 лишен родительских прав, не имеет отказа от приёмных детей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Документы для наставнической пары</a:t>
            </a:r>
            <a:endParaRPr lang="ru-RU" sz="2400" b="0" i="0" dirty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0138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3913" y="696686"/>
            <a:ext cx="6551846" cy="5016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85034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63134" y="679270"/>
            <a:ext cx="6000407" cy="519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86209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68137" y="606086"/>
            <a:ext cx="5499737" cy="550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92104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наставником</a:t>
            </a:r>
          </a:p>
          <a:p>
            <a:pPr marL="0" indent="0" algn="ctr">
              <a:buNone/>
            </a:pP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/>
              <a:t>https</a:t>
            </a:r>
            <a:r>
              <a:rPr lang="ru-RU" dirty="0"/>
              <a:t>://crm.a-dobra.ru/form/mentor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Регистрация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специалистов </a:t>
            </a:r>
            <a:endParaRPr lang="ru-RU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 smtClean="0"/>
          </a:p>
          <a:p>
            <a:r>
              <a:rPr lang="en-US" dirty="0" smtClean="0"/>
              <a:t>https</a:t>
            </a:r>
            <a:r>
              <a:rPr lang="en-US" dirty="0"/>
              <a:t>://app.fillout.com/t/w5SfNppZX1us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80726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7"/>
          <p:cNvSpPr txBox="1">
            <a:spLocks noGrp="1"/>
          </p:cNvSpPr>
          <p:nvPr>
            <p:ph type="title"/>
          </p:nvPr>
        </p:nvSpPr>
        <p:spPr>
          <a:xfrm>
            <a:off x="628650" y="1131094"/>
            <a:ext cx="7886700" cy="994200"/>
          </a:xfrm>
          <a:prstGeom prst="rect">
            <a:avLst/>
          </a:prstGeom>
        </p:spPr>
        <p:txBody>
          <a:bodyPr spcFirstLastPara="1" vert="horz" wrap="square" lIns="68575" tIns="34275" rIns="68575" bIns="34275" rtlCol="0" anchor="ctr" anchorCtr="0">
            <a:normAutofit/>
          </a:bodyPr>
          <a:lstStyle/>
          <a:p>
            <a:pPr algn="l">
              <a:spcBef>
                <a:spcPts val="0"/>
              </a:spcBef>
            </a:pPr>
            <a:endParaRPr/>
          </a:p>
        </p:txBody>
      </p:sp>
      <p:sp>
        <p:nvSpPr>
          <p:cNvPr id="145" name="Google Shape;145;p27"/>
          <p:cNvSpPr txBox="1">
            <a:spLocks noGrp="1"/>
          </p:cNvSpPr>
          <p:nvPr>
            <p:ph type="body" idx="1"/>
          </p:nvPr>
        </p:nvSpPr>
        <p:spPr>
          <a:xfrm>
            <a:off x="628650" y="2226469"/>
            <a:ext cx="7886700" cy="3263400"/>
          </a:xfrm>
          <a:prstGeom prst="rect">
            <a:avLst/>
          </a:prstGeom>
        </p:spPr>
        <p:txBody>
          <a:bodyPr spcFirstLastPara="1" vert="horz" wrap="square" lIns="68575" tIns="34275" rIns="68575" bIns="34275" rtlCol="0" anchor="t" anchorCtr="0">
            <a:normAutofit/>
          </a:bodyPr>
          <a:lstStyle/>
          <a:p>
            <a:pPr marL="0" indent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6" name="Google Shape;146;p27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628651" y="566057"/>
            <a:ext cx="7886700" cy="56692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091807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Наставника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координатор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АНО «Белый Ангел» </a:t>
            </a:r>
          </a:p>
          <a:p>
            <a:pPr marL="0" indent="0" algn="ctr">
              <a:buNone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Скотникова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Оксана Анатольевна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8-928-988-59-88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5151" y="2487168"/>
            <a:ext cx="3784745" cy="344728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Благотворительный фонд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«Арифметика Добра»</a:t>
            </a:r>
          </a:p>
          <a:p>
            <a:pPr marL="0" indent="0" algn="ctr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https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://a-dobra.ru/programs/nastavniki</a:t>
            </a:r>
            <a:r>
              <a:rPr lang="en-US" dirty="0"/>
              <a:t>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9619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865" y="1"/>
            <a:ext cx="6798735" cy="269192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/>
                </a:solidFill>
              </a:rPr>
              <a:t/>
            </a:r>
            <a:br>
              <a:rPr lang="ru-RU" b="1" dirty="0" smtClean="0">
                <a:solidFill>
                  <a:schemeClr val="accent1"/>
                </a:solidFill>
              </a:rPr>
            </a:br>
            <a:r>
              <a:rPr lang="ru-RU" b="1" dirty="0">
                <a:solidFill>
                  <a:schemeClr val="accent1"/>
                </a:solidFill>
              </a:rPr>
              <a:t/>
            </a:r>
            <a:br>
              <a:rPr lang="ru-RU" b="1" dirty="0">
                <a:solidFill>
                  <a:schemeClr val="accent1"/>
                </a:solidFill>
              </a:rPr>
            </a:br>
            <a:r>
              <a:rPr lang="ru-RU" b="1" dirty="0" smtClean="0">
                <a:solidFill>
                  <a:schemeClr val="accent1"/>
                </a:solidFill>
              </a:rPr>
              <a:t/>
            </a:r>
            <a:br>
              <a:rPr lang="ru-RU" b="1" dirty="0" smtClean="0">
                <a:solidFill>
                  <a:schemeClr val="accent1"/>
                </a:solidFill>
              </a:rPr>
            </a:br>
            <a:r>
              <a:rPr lang="ru-RU" b="1" dirty="0">
                <a:solidFill>
                  <a:schemeClr val="accent1"/>
                </a:solidFill>
              </a:rPr>
              <a:t/>
            </a:r>
            <a:br>
              <a:rPr lang="ru-RU" b="1" dirty="0">
                <a:solidFill>
                  <a:schemeClr val="accent1"/>
                </a:solidFill>
              </a:rPr>
            </a:br>
            <a:r>
              <a:rPr lang="ru-RU" b="1" dirty="0" smtClean="0">
                <a:solidFill>
                  <a:schemeClr val="accent1"/>
                </a:solidFill>
              </a:rPr>
              <a:t/>
            </a:r>
            <a:br>
              <a:rPr lang="ru-RU" b="1" dirty="0" smtClean="0">
                <a:solidFill>
                  <a:schemeClr val="accent1"/>
                </a:solidFill>
              </a:rPr>
            </a:br>
            <a:r>
              <a:rPr lang="ru-RU" b="1" dirty="0">
                <a:solidFill>
                  <a:schemeClr val="accent1"/>
                </a:solidFill>
              </a:rPr>
              <a:t/>
            </a:r>
            <a:br>
              <a:rPr lang="ru-RU" b="1" dirty="0">
                <a:solidFill>
                  <a:schemeClr val="accent1"/>
                </a:solidFill>
              </a:rPr>
            </a:br>
            <a:r>
              <a:rPr lang="ru-RU" b="1" dirty="0" smtClean="0">
                <a:solidFill>
                  <a:schemeClr val="accent1"/>
                </a:solidFill>
              </a:rPr>
              <a:t/>
            </a:r>
            <a:br>
              <a:rPr lang="ru-RU" b="1" dirty="0" smtClean="0">
                <a:solidFill>
                  <a:schemeClr val="accent1"/>
                </a:solidFill>
              </a:rPr>
            </a:br>
            <a:r>
              <a:rPr lang="ru-RU" b="1" dirty="0">
                <a:solidFill>
                  <a:schemeClr val="accent1"/>
                </a:solidFill>
              </a:rPr>
              <a:t/>
            </a:r>
            <a:br>
              <a:rPr lang="ru-RU" b="1" dirty="0">
                <a:solidFill>
                  <a:schemeClr val="accent1"/>
                </a:solidFill>
              </a:rPr>
            </a:br>
            <a:r>
              <a:rPr lang="ru-RU" b="1" dirty="0" smtClean="0">
                <a:solidFill>
                  <a:schemeClr val="accent1"/>
                </a:solidFill>
              </a:rPr>
              <a:t/>
            </a:r>
            <a:br>
              <a:rPr lang="ru-RU" b="1" dirty="0" smtClean="0">
                <a:solidFill>
                  <a:schemeClr val="accent1"/>
                </a:solidFill>
              </a:rPr>
            </a:br>
            <a:r>
              <a:rPr lang="ru-RU" b="1" dirty="0">
                <a:solidFill>
                  <a:schemeClr val="accent1"/>
                </a:solidFill>
              </a:rPr>
              <a:t/>
            </a:r>
            <a:br>
              <a:rPr lang="ru-RU" b="1" dirty="0">
                <a:solidFill>
                  <a:schemeClr val="accent1"/>
                </a:solidFill>
              </a:rPr>
            </a:br>
            <a:r>
              <a:rPr lang="ru-RU" b="1" dirty="0" smtClean="0">
                <a:solidFill>
                  <a:schemeClr val="accent1"/>
                </a:solidFill>
              </a:rPr>
              <a:t/>
            </a:r>
            <a:br>
              <a:rPr lang="ru-RU" b="1" dirty="0" smtClean="0">
                <a:solidFill>
                  <a:schemeClr val="accent1"/>
                </a:solidFill>
              </a:rPr>
            </a:br>
            <a:r>
              <a:rPr lang="ru-RU" sz="4400" b="1" dirty="0" smtClean="0">
                <a:solidFill>
                  <a:srgbClr val="00B050"/>
                </a:solidFill>
              </a:rPr>
              <a:t>Ждем </a:t>
            </a:r>
            <a:r>
              <a:rPr lang="ru-RU" sz="4400" b="1" dirty="0">
                <a:solidFill>
                  <a:srgbClr val="00B050"/>
                </a:solidFill>
              </a:rPr>
              <a:t>всех </a:t>
            </a:r>
            <a:r>
              <a:rPr lang="ru-RU" sz="4400" b="1" dirty="0" smtClean="0">
                <a:solidFill>
                  <a:srgbClr val="00B050"/>
                </a:solidFill>
              </a:rPr>
              <a:t>в </a:t>
            </a:r>
            <a:r>
              <a:rPr lang="ru-RU" sz="4400" b="1" dirty="0">
                <a:solidFill>
                  <a:srgbClr val="00B050"/>
                </a:solidFill>
              </a:rPr>
              <a:t>гости</a:t>
            </a:r>
            <a:r>
              <a:rPr lang="ru-RU" sz="4400" b="1" dirty="0" smtClean="0">
                <a:solidFill>
                  <a:srgbClr val="00B050"/>
                </a:solidFill>
              </a:rPr>
              <a:t>!</a:t>
            </a:r>
            <a:br>
              <a:rPr lang="ru-RU" sz="4400" b="1" dirty="0" smtClean="0">
                <a:solidFill>
                  <a:srgbClr val="00B050"/>
                </a:solidFill>
              </a:rPr>
            </a:br>
            <a:r>
              <a:rPr lang="ru-RU" b="1" dirty="0">
                <a:solidFill>
                  <a:schemeClr val="accent1"/>
                </a:solidFill>
              </a:rPr>
              <a:t/>
            </a:r>
            <a:br>
              <a:rPr lang="ru-RU" b="1" dirty="0">
                <a:solidFill>
                  <a:schemeClr val="accent1"/>
                </a:solidFill>
              </a:rPr>
            </a:br>
            <a:r>
              <a:rPr lang="ru-RU" b="1" dirty="0" smtClean="0">
                <a:solidFill>
                  <a:schemeClr val="accent1"/>
                </a:solidFill>
              </a:rPr>
              <a:t/>
            </a:r>
            <a:br>
              <a:rPr lang="ru-RU" b="1" dirty="0" smtClean="0">
                <a:solidFill>
                  <a:schemeClr val="accent1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Официальная </a:t>
            </a:r>
            <a:r>
              <a:rPr lang="ru-RU" dirty="0">
                <a:solidFill>
                  <a:srgbClr val="FF0000"/>
                </a:solidFill>
              </a:rPr>
              <a:t>группа ВК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> ГКУСО РО </a:t>
            </a:r>
            <a:r>
              <a:rPr lang="ru-RU" dirty="0" err="1">
                <a:solidFill>
                  <a:srgbClr val="FF0000"/>
                </a:solidFill>
              </a:rPr>
              <a:t>Ёлкинский</a:t>
            </a:r>
            <a:r>
              <a:rPr lang="ru-RU" dirty="0">
                <a:solidFill>
                  <a:srgbClr val="FF0000"/>
                </a:solidFill>
              </a:rPr>
              <a:t> центр помощи детям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https</a:t>
            </a:r>
            <a:r>
              <a:rPr lang="en-US" dirty="0" smtClean="0">
                <a:solidFill>
                  <a:srgbClr val="FF0000"/>
                </a:solidFill>
              </a:rPr>
              <a:t>://vk.com/elkincpd</a:t>
            </a: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532432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TM03090434[[fn=Дерево]]</Template>
  <TotalTime>5753</TotalTime>
  <Words>58</Words>
  <Application>Microsoft Office PowerPoint</Application>
  <PresentationFormat>Экран (4:3)</PresentationFormat>
  <Paragraphs>35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Натуральные материалы</vt:lpstr>
      <vt:lpstr>       ГОСУДАРСТВЕННОЕ  КАЗЕННОЕ УЧРЕЖДЕНИЕ СОЦИАЛЬНОГО ОБСЛУЖИВАНИЯ РОСТОВСКОЙ ОБЛАСТИ ЦЕНТР ПОМОЩИ ДЕТЯМ,ОСТАВШИМСЯ БЕЗ ПОПЕЧЕНИЯ РОДИТЕЛЕЙ, "ЁЛКИНСКИЙ ЦЕНТР ПОМОЩИ ДЕТЯМ« ул. Тимирязева 1, х. Ёлкин  Багаевский р-н  Ростовская  обл. 346621 тел. 8(86357)41536   Е-mail dd_elkin @ rostobr.ru </vt:lpstr>
      <vt:lpstr>Слайд 2</vt:lpstr>
      <vt:lpstr>Слайд 3</vt:lpstr>
      <vt:lpstr>Слайд 4</vt:lpstr>
      <vt:lpstr>Слайд 5</vt:lpstr>
      <vt:lpstr>Обучение</vt:lpstr>
      <vt:lpstr>Слайд 7</vt:lpstr>
      <vt:lpstr>Обучение Наставника </vt:lpstr>
      <vt:lpstr>           Ждем всех в гости!   Официальная группа ВК  ГКУСО РО Ёлкинский центр помощи детям   https://vk.com/elkincpd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Dmitry Daushev</dc:creator>
  <cp:lastModifiedBy>Veronika</cp:lastModifiedBy>
  <cp:revision>263</cp:revision>
  <dcterms:created xsi:type="dcterms:W3CDTF">2015-09-17T09:10:21Z</dcterms:created>
  <dcterms:modified xsi:type="dcterms:W3CDTF">2025-03-18T11:04:46Z</dcterms:modified>
</cp:coreProperties>
</file>