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7" r:id="rId1"/>
  </p:sldMasterIdLst>
  <p:notesMasterIdLst>
    <p:notesMasterId r:id="rId20"/>
  </p:notesMasterIdLst>
  <p:sldIdLst>
    <p:sldId id="256" r:id="rId2"/>
    <p:sldId id="278" r:id="rId3"/>
    <p:sldId id="294" r:id="rId4"/>
    <p:sldId id="280" r:id="rId5"/>
    <p:sldId id="300" r:id="rId6"/>
    <p:sldId id="299" r:id="rId7"/>
    <p:sldId id="302" r:id="rId8"/>
    <p:sldId id="266" r:id="rId9"/>
    <p:sldId id="298" r:id="rId10"/>
    <p:sldId id="281" r:id="rId11"/>
    <p:sldId id="282" r:id="rId12"/>
    <p:sldId id="284" r:id="rId13"/>
    <p:sldId id="286" r:id="rId14"/>
    <p:sldId id="287" r:id="rId15"/>
    <p:sldId id="289" r:id="rId16"/>
    <p:sldId id="290" r:id="rId17"/>
    <p:sldId id="303" r:id="rId18"/>
    <p:sldId id="29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E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95" autoAdjust="0"/>
    <p:restoredTop sz="81609" autoAdjust="0"/>
  </p:normalViewPr>
  <p:slideViewPr>
    <p:cSldViewPr>
      <p:cViewPr varScale="1">
        <p:scale>
          <a:sx n="94" d="100"/>
          <a:sy n="94" d="100"/>
        </p:scale>
        <p:origin x="-21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A94366-0816-40D8-B459-FD4856ADFF80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D105432-7FD0-4D6A-A48D-089AADA353A9}">
      <dgm:prSet custT="1"/>
      <dgm:spPr/>
      <dgm:t>
        <a:bodyPr/>
        <a:lstStyle/>
        <a:p>
          <a:pPr algn="ctr" rtl="0"/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психологическая неготовность родителей, кандидатов в замещающие семьи  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9ACA31-B8F9-45C3-BD20-D4FEB2A45D44}" type="parTrans" cxnId="{7E919D55-58AE-41CD-9A00-B99D6849CE86}">
      <dgm:prSet/>
      <dgm:spPr/>
      <dgm:t>
        <a:bodyPr/>
        <a:lstStyle/>
        <a:p>
          <a:endParaRPr lang="ru-RU"/>
        </a:p>
      </dgm:t>
    </dgm:pt>
    <dgm:pt modelId="{4986A69D-43CB-430B-BE7B-31EB36E23F0B}" type="sibTrans" cxnId="{7E919D55-58AE-41CD-9A00-B99D6849CE86}">
      <dgm:prSet/>
      <dgm:spPr/>
      <dgm:t>
        <a:bodyPr/>
        <a:lstStyle/>
        <a:p>
          <a:endParaRPr lang="ru-RU"/>
        </a:p>
      </dgm:t>
    </dgm:pt>
    <dgm:pt modelId="{2CE73D70-C5C8-4026-958E-450DD7B080AB}">
      <dgm:prSet custT="1"/>
      <dgm:spPr/>
      <dgm:t>
        <a:bodyPr/>
        <a:lstStyle/>
        <a:p>
          <a:pPr algn="ctr" rtl="0"/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педагогических навыков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D6EB05-6979-494B-A3AF-29A1DD6F3C10}" type="parTrans" cxnId="{ADAAFCA1-D640-4C8B-8DBB-95D61EA1204F}">
      <dgm:prSet/>
      <dgm:spPr/>
      <dgm:t>
        <a:bodyPr/>
        <a:lstStyle/>
        <a:p>
          <a:endParaRPr lang="ru-RU"/>
        </a:p>
      </dgm:t>
    </dgm:pt>
    <dgm:pt modelId="{D4DB787F-9163-415A-B76C-8B14942CBD3E}" type="sibTrans" cxnId="{ADAAFCA1-D640-4C8B-8DBB-95D61EA1204F}">
      <dgm:prSet/>
      <dgm:spPr/>
      <dgm:t>
        <a:bodyPr/>
        <a:lstStyle/>
        <a:p>
          <a:endParaRPr lang="ru-RU"/>
        </a:p>
      </dgm:t>
    </dgm:pt>
    <dgm:pt modelId="{A915C3AB-010F-421E-AB8E-0B380313D0EC}">
      <dgm:prSet custT="1"/>
      <dgm:spPr/>
      <dgm:t>
        <a:bodyPr/>
        <a:lstStyle/>
        <a:p>
          <a:pPr algn="ctr" rtl="0"/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материальная заинтересованность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61C32E-9C7F-4CC7-81D8-DEB629D0F99A}" type="parTrans" cxnId="{927618CE-D51D-4A2F-BEF3-2D9A44276D61}">
      <dgm:prSet/>
      <dgm:spPr/>
      <dgm:t>
        <a:bodyPr/>
        <a:lstStyle/>
        <a:p>
          <a:endParaRPr lang="ru-RU"/>
        </a:p>
      </dgm:t>
    </dgm:pt>
    <dgm:pt modelId="{B0515C63-E5AA-43D4-BE50-4E37207C055D}" type="sibTrans" cxnId="{927618CE-D51D-4A2F-BEF3-2D9A44276D61}">
      <dgm:prSet/>
      <dgm:spPr/>
      <dgm:t>
        <a:bodyPr/>
        <a:lstStyle/>
        <a:p>
          <a:endParaRPr lang="ru-RU"/>
        </a:p>
      </dgm:t>
    </dgm:pt>
    <dgm:pt modelId="{9880BE87-8691-4429-931F-A76B3EACB7F1}">
      <dgm:prSet custT="1"/>
      <dgm:spPr/>
      <dgm:t>
        <a:bodyPr/>
        <a:lstStyle/>
        <a:p>
          <a:pPr algn="ctr" rtl="0"/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конфликты и недопонимания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B8927B-9BB4-496C-AD0C-33A6F241E414}" type="parTrans" cxnId="{1B745FB2-058F-4244-8C4F-A136118175A8}">
      <dgm:prSet/>
      <dgm:spPr/>
      <dgm:t>
        <a:bodyPr/>
        <a:lstStyle/>
        <a:p>
          <a:endParaRPr lang="ru-RU"/>
        </a:p>
      </dgm:t>
    </dgm:pt>
    <dgm:pt modelId="{FC2BD68F-55D9-4863-94B2-7304C155AAFA}" type="sibTrans" cxnId="{1B745FB2-058F-4244-8C4F-A136118175A8}">
      <dgm:prSet/>
      <dgm:spPr/>
      <dgm:t>
        <a:bodyPr/>
        <a:lstStyle/>
        <a:p>
          <a:endParaRPr lang="ru-RU"/>
        </a:p>
      </dgm:t>
    </dgm:pt>
    <dgm:pt modelId="{A413678D-AC3E-41D7-937B-B1646026A3F9}">
      <dgm:prSet custT="1"/>
      <dgm:spPr/>
      <dgm:t>
        <a:bodyPr/>
        <a:lstStyle/>
        <a:p>
          <a:pPr algn="ctr" rtl="0"/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несовершенство законодательной базы 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6BC555-2794-4144-A46B-CCB118B24D6B}" type="parTrans" cxnId="{395D1A52-E3D0-459A-A816-BB4BE76ADFD4}">
      <dgm:prSet/>
      <dgm:spPr/>
      <dgm:t>
        <a:bodyPr/>
        <a:lstStyle/>
        <a:p>
          <a:endParaRPr lang="ru-RU"/>
        </a:p>
      </dgm:t>
    </dgm:pt>
    <dgm:pt modelId="{1EC9D28F-F718-4041-A4C6-C2354428E8FE}" type="sibTrans" cxnId="{395D1A52-E3D0-459A-A816-BB4BE76ADFD4}">
      <dgm:prSet/>
      <dgm:spPr/>
      <dgm:t>
        <a:bodyPr/>
        <a:lstStyle/>
        <a:p>
          <a:endParaRPr lang="ru-RU"/>
        </a:p>
      </dgm:t>
    </dgm:pt>
    <dgm:pt modelId="{D5AF492D-F5EA-4B90-9C81-5B92166B8793}">
      <dgm:prSet custT="1"/>
      <dgm:spPr/>
      <dgm:t>
        <a:bodyPr/>
        <a:lstStyle/>
        <a:p>
          <a:pPr algn="ctr" rtl="0"/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Трудная жизненная ситуация родителей, </a:t>
          </a:r>
        </a:p>
        <a:p>
          <a:pPr algn="ctr" rtl="0"/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строго контроля, отбора кандидатов в приемные  родители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F338AD-CC54-42E6-887E-0F2ED4970984}" type="parTrans" cxnId="{2095C83A-458E-4C93-A768-4305B59A3D9B}">
      <dgm:prSet/>
      <dgm:spPr/>
      <dgm:t>
        <a:bodyPr/>
        <a:lstStyle/>
        <a:p>
          <a:endParaRPr lang="ru-RU"/>
        </a:p>
      </dgm:t>
    </dgm:pt>
    <dgm:pt modelId="{AC72A602-298E-43A8-A2C3-51F242E23D71}" type="sibTrans" cxnId="{2095C83A-458E-4C93-A768-4305B59A3D9B}">
      <dgm:prSet/>
      <dgm:spPr/>
      <dgm:t>
        <a:bodyPr/>
        <a:lstStyle/>
        <a:p>
          <a:endParaRPr lang="ru-RU"/>
        </a:p>
      </dgm:t>
    </dgm:pt>
    <dgm:pt modelId="{3C33F396-8D08-4AA1-9FF5-8D898D0908D3}" type="pres">
      <dgm:prSet presAssocID="{B7A94366-0816-40D8-B459-FD4856ADFF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D7D6BA-948E-4006-B00E-1A7317F77ED3}" type="pres">
      <dgm:prSet presAssocID="{BD105432-7FD0-4D6A-A48D-089AADA353A9}" presName="parentLin" presStyleCnt="0"/>
      <dgm:spPr/>
    </dgm:pt>
    <dgm:pt modelId="{6411E05F-3812-456D-9667-EEADDC3723FC}" type="pres">
      <dgm:prSet presAssocID="{BD105432-7FD0-4D6A-A48D-089AADA353A9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B25FE59-4C8B-4340-9076-056780CFD7D2}" type="pres">
      <dgm:prSet presAssocID="{BD105432-7FD0-4D6A-A48D-089AADA353A9}" presName="parentText" presStyleLbl="node1" presStyleIdx="0" presStyleCnt="6" custScaleX="142154" custLinFactNeighborX="-14265" custLinFactNeighborY="-89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A680B-659D-45B3-B8C7-90966B7ABCA9}" type="pres">
      <dgm:prSet presAssocID="{BD105432-7FD0-4D6A-A48D-089AADA353A9}" presName="negativeSpace" presStyleCnt="0"/>
      <dgm:spPr/>
    </dgm:pt>
    <dgm:pt modelId="{FF3CD49C-0F5E-4455-BD8E-140932CDF33D}" type="pres">
      <dgm:prSet presAssocID="{BD105432-7FD0-4D6A-A48D-089AADA353A9}" presName="childText" presStyleLbl="conFgAcc1" presStyleIdx="0" presStyleCnt="6">
        <dgm:presLayoutVars>
          <dgm:bulletEnabled val="1"/>
        </dgm:presLayoutVars>
      </dgm:prSet>
      <dgm:spPr/>
    </dgm:pt>
    <dgm:pt modelId="{801B7589-2237-47CA-AA34-8747E6F8B113}" type="pres">
      <dgm:prSet presAssocID="{4986A69D-43CB-430B-BE7B-31EB36E23F0B}" presName="spaceBetweenRectangles" presStyleCnt="0"/>
      <dgm:spPr/>
    </dgm:pt>
    <dgm:pt modelId="{2E005C4E-6B89-4BC2-94B9-507C9D592E67}" type="pres">
      <dgm:prSet presAssocID="{2CE73D70-C5C8-4026-958E-450DD7B080AB}" presName="parentLin" presStyleCnt="0"/>
      <dgm:spPr/>
    </dgm:pt>
    <dgm:pt modelId="{F6EB2E59-19C4-45C3-8858-B91BB89DCE77}" type="pres">
      <dgm:prSet presAssocID="{2CE73D70-C5C8-4026-958E-450DD7B080AB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86650F0-42F0-49E3-993C-E81FBA80AEA8}" type="pres">
      <dgm:prSet presAssocID="{2CE73D70-C5C8-4026-958E-450DD7B080AB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BC5823-4B40-4681-A040-D0E86BA4A687}" type="pres">
      <dgm:prSet presAssocID="{2CE73D70-C5C8-4026-958E-450DD7B080AB}" presName="negativeSpace" presStyleCnt="0"/>
      <dgm:spPr/>
    </dgm:pt>
    <dgm:pt modelId="{5F302D8B-FB86-4F94-8D82-5EED1F9919F8}" type="pres">
      <dgm:prSet presAssocID="{2CE73D70-C5C8-4026-958E-450DD7B080AB}" presName="childText" presStyleLbl="conFgAcc1" presStyleIdx="1" presStyleCnt="6">
        <dgm:presLayoutVars>
          <dgm:bulletEnabled val="1"/>
        </dgm:presLayoutVars>
      </dgm:prSet>
      <dgm:spPr/>
    </dgm:pt>
    <dgm:pt modelId="{BBC837B1-4CC7-4D8B-A970-68A202195A38}" type="pres">
      <dgm:prSet presAssocID="{D4DB787F-9163-415A-B76C-8B14942CBD3E}" presName="spaceBetweenRectangles" presStyleCnt="0"/>
      <dgm:spPr/>
    </dgm:pt>
    <dgm:pt modelId="{3DCAD25C-796A-4D4F-83E6-F87ED6C765A6}" type="pres">
      <dgm:prSet presAssocID="{A915C3AB-010F-421E-AB8E-0B380313D0EC}" presName="parentLin" presStyleCnt="0"/>
      <dgm:spPr/>
    </dgm:pt>
    <dgm:pt modelId="{73C46FDE-AEA9-4E35-8D6B-C82C6765D581}" type="pres">
      <dgm:prSet presAssocID="{A915C3AB-010F-421E-AB8E-0B380313D0EC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CC360ADD-D305-4B38-A123-A0B677842CC5}" type="pres">
      <dgm:prSet presAssocID="{A915C3AB-010F-421E-AB8E-0B380313D0EC}" presName="parentText" presStyleLbl="node1" presStyleIdx="2" presStyleCnt="6" custScaleX="142857" custLinFactNeighborX="3304" custLinFactNeighborY="-51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E553D5-708E-45F3-B5B4-1522CB3E8DD9}" type="pres">
      <dgm:prSet presAssocID="{A915C3AB-010F-421E-AB8E-0B380313D0EC}" presName="negativeSpace" presStyleCnt="0"/>
      <dgm:spPr/>
    </dgm:pt>
    <dgm:pt modelId="{6B200910-0146-435B-A622-FE7B14C09D53}" type="pres">
      <dgm:prSet presAssocID="{A915C3AB-010F-421E-AB8E-0B380313D0EC}" presName="childText" presStyleLbl="conFgAcc1" presStyleIdx="2" presStyleCnt="6">
        <dgm:presLayoutVars>
          <dgm:bulletEnabled val="1"/>
        </dgm:presLayoutVars>
      </dgm:prSet>
      <dgm:spPr/>
    </dgm:pt>
    <dgm:pt modelId="{0316012D-DDD0-4F13-A4BE-E709A96E3243}" type="pres">
      <dgm:prSet presAssocID="{B0515C63-E5AA-43D4-BE50-4E37207C055D}" presName="spaceBetweenRectangles" presStyleCnt="0"/>
      <dgm:spPr/>
    </dgm:pt>
    <dgm:pt modelId="{4543227C-F739-4B95-82BD-FE70157F835C}" type="pres">
      <dgm:prSet presAssocID="{9880BE87-8691-4429-931F-A76B3EACB7F1}" presName="parentLin" presStyleCnt="0"/>
      <dgm:spPr/>
    </dgm:pt>
    <dgm:pt modelId="{5CA86FD1-FE56-450D-A224-1231D03540EC}" type="pres">
      <dgm:prSet presAssocID="{9880BE87-8691-4429-931F-A76B3EACB7F1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661121B9-E545-45AC-A094-81BD5EB1328F}" type="pres">
      <dgm:prSet presAssocID="{9880BE87-8691-4429-931F-A76B3EACB7F1}" presName="parentText" presStyleLbl="node1" presStyleIdx="3" presStyleCnt="6" custScaleX="141102" custLinFactNeighborX="-826" custLinFactNeighborY="-42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A9EFE-BA9F-4025-94FD-C0D54CE15C0A}" type="pres">
      <dgm:prSet presAssocID="{9880BE87-8691-4429-931F-A76B3EACB7F1}" presName="negativeSpace" presStyleCnt="0"/>
      <dgm:spPr/>
    </dgm:pt>
    <dgm:pt modelId="{BEDEB3A8-D41E-41E3-9F74-1135B83C6631}" type="pres">
      <dgm:prSet presAssocID="{9880BE87-8691-4429-931F-A76B3EACB7F1}" presName="childText" presStyleLbl="conFgAcc1" presStyleIdx="3" presStyleCnt="6">
        <dgm:presLayoutVars>
          <dgm:bulletEnabled val="1"/>
        </dgm:presLayoutVars>
      </dgm:prSet>
      <dgm:spPr/>
    </dgm:pt>
    <dgm:pt modelId="{F5A57245-23F2-49FE-9974-8A263C8DC5CD}" type="pres">
      <dgm:prSet presAssocID="{FC2BD68F-55D9-4863-94B2-7304C155AAFA}" presName="spaceBetweenRectangles" presStyleCnt="0"/>
      <dgm:spPr/>
    </dgm:pt>
    <dgm:pt modelId="{EC19FE7E-7683-4488-9230-B948CFEDA500}" type="pres">
      <dgm:prSet presAssocID="{A413678D-AC3E-41D7-937B-B1646026A3F9}" presName="parentLin" presStyleCnt="0"/>
      <dgm:spPr/>
    </dgm:pt>
    <dgm:pt modelId="{C689B44A-0554-4959-B830-738B75266232}" type="pres">
      <dgm:prSet presAssocID="{A413678D-AC3E-41D7-937B-B1646026A3F9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DAE3DBE6-CCBC-4C56-8349-8D6267A98732}" type="pres">
      <dgm:prSet presAssocID="{A413678D-AC3E-41D7-937B-B1646026A3F9}" presName="parentText" presStyleLbl="node1" presStyleIdx="4" presStyleCnt="6" custScaleX="142857" custLinFactNeighborX="-8191" custLinFactNeighborY="-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374BC-1A98-480D-9E98-CF0968D0ADA1}" type="pres">
      <dgm:prSet presAssocID="{A413678D-AC3E-41D7-937B-B1646026A3F9}" presName="negativeSpace" presStyleCnt="0"/>
      <dgm:spPr/>
    </dgm:pt>
    <dgm:pt modelId="{2F7D43F9-4D2A-4041-912C-0D064731A981}" type="pres">
      <dgm:prSet presAssocID="{A413678D-AC3E-41D7-937B-B1646026A3F9}" presName="childText" presStyleLbl="conFgAcc1" presStyleIdx="4" presStyleCnt="6">
        <dgm:presLayoutVars>
          <dgm:bulletEnabled val="1"/>
        </dgm:presLayoutVars>
      </dgm:prSet>
      <dgm:spPr/>
    </dgm:pt>
    <dgm:pt modelId="{8733DBC6-18E5-4429-871C-4D295F1FE3A6}" type="pres">
      <dgm:prSet presAssocID="{1EC9D28F-F718-4041-A4C6-C2354428E8FE}" presName="spaceBetweenRectangles" presStyleCnt="0"/>
      <dgm:spPr/>
    </dgm:pt>
    <dgm:pt modelId="{F9369BC6-FA83-4FAE-81D7-3D04ED29D6DA}" type="pres">
      <dgm:prSet presAssocID="{D5AF492D-F5EA-4B90-9C81-5B92166B8793}" presName="parentLin" presStyleCnt="0"/>
      <dgm:spPr/>
    </dgm:pt>
    <dgm:pt modelId="{8E6535A2-82E3-4F9D-8516-3F7D275385A3}" type="pres">
      <dgm:prSet presAssocID="{D5AF492D-F5EA-4B90-9C81-5B92166B8793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C01566D4-A405-424A-B34B-BD450DAF96AC}" type="pres">
      <dgm:prSet presAssocID="{D5AF492D-F5EA-4B90-9C81-5B92166B8793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B9A13-1D3F-47A3-8FB1-766E6672B8F0}" type="pres">
      <dgm:prSet presAssocID="{D5AF492D-F5EA-4B90-9C81-5B92166B8793}" presName="negativeSpace" presStyleCnt="0"/>
      <dgm:spPr/>
    </dgm:pt>
    <dgm:pt modelId="{31808332-67D8-495F-BB6C-A9950CE9B91F}" type="pres">
      <dgm:prSet presAssocID="{D5AF492D-F5EA-4B90-9C81-5B92166B8793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B5D42F3-313A-4E1D-9A99-0DAE9E53C177}" type="presOf" srcId="{A915C3AB-010F-421E-AB8E-0B380313D0EC}" destId="{73C46FDE-AEA9-4E35-8D6B-C82C6765D581}" srcOrd="0" destOrd="0" presId="urn:microsoft.com/office/officeart/2005/8/layout/list1"/>
    <dgm:cxn modelId="{4AE21D05-965F-4E13-A3FA-7511FE659628}" type="presOf" srcId="{2CE73D70-C5C8-4026-958E-450DD7B080AB}" destId="{786650F0-42F0-49E3-993C-E81FBA80AEA8}" srcOrd="1" destOrd="0" presId="urn:microsoft.com/office/officeart/2005/8/layout/list1"/>
    <dgm:cxn modelId="{FABD627F-5F09-4068-872C-F86DE301A03B}" type="presOf" srcId="{9880BE87-8691-4429-931F-A76B3EACB7F1}" destId="{5CA86FD1-FE56-450D-A224-1231D03540EC}" srcOrd="0" destOrd="0" presId="urn:microsoft.com/office/officeart/2005/8/layout/list1"/>
    <dgm:cxn modelId="{D9B5A339-2435-412C-900D-B20BA73BC43E}" type="presOf" srcId="{A413678D-AC3E-41D7-937B-B1646026A3F9}" destId="{C689B44A-0554-4959-B830-738B75266232}" srcOrd="0" destOrd="0" presId="urn:microsoft.com/office/officeart/2005/8/layout/list1"/>
    <dgm:cxn modelId="{E41A93DC-AFE2-4944-81E6-CA1B0574A3F9}" type="presOf" srcId="{BD105432-7FD0-4D6A-A48D-089AADA353A9}" destId="{6411E05F-3812-456D-9667-EEADDC3723FC}" srcOrd="0" destOrd="0" presId="urn:microsoft.com/office/officeart/2005/8/layout/list1"/>
    <dgm:cxn modelId="{200A7391-E77F-4807-999A-D1B4362735EF}" type="presOf" srcId="{A413678D-AC3E-41D7-937B-B1646026A3F9}" destId="{DAE3DBE6-CCBC-4C56-8349-8D6267A98732}" srcOrd="1" destOrd="0" presId="urn:microsoft.com/office/officeart/2005/8/layout/list1"/>
    <dgm:cxn modelId="{927618CE-D51D-4A2F-BEF3-2D9A44276D61}" srcId="{B7A94366-0816-40D8-B459-FD4856ADFF80}" destId="{A915C3AB-010F-421E-AB8E-0B380313D0EC}" srcOrd="2" destOrd="0" parTransId="{C561C32E-9C7F-4CC7-81D8-DEB629D0F99A}" sibTransId="{B0515C63-E5AA-43D4-BE50-4E37207C055D}"/>
    <dgm:cxn modelId="{451E9042-46C3-4E9F-8C8D-820E4DD8B6AA}" type="presOf" srcId="{A915C3AB-010F-421E-AB8E-0B380313D0EC}" destId="{CC360ADD-D305-4B38-A123-A0B677842CC5}" srcOrd="1" destOrd="0" presId="urn:microsoft.com/office/officeart/2005/8/layout/list1"/>
    <dgm:cxn modelId="{CBBC3B10-B560-41E1-981B-A2CFFB495B01}" type="presOf" srcId="{9880BE87-8691-4429-931F-A76B3EACB7F1}" destId="{661121B9-E545-45AC-A094-81BD5EB1328F}" srcOrd="1" destOrd="0" presId="urn:microsoft.com/office/officeart/2005/8/layout/list1"/>
    <dgm:cxn modelId="{ADAAFCA1-D640-4C8B-8DBB-95D61EA1204F}" srcId="{B7A94366-0816-40D8-B459-FD4856ADFF80}" destId="{2CE73D70-C5C8-4026-958E-450DD7B080AB}" srcOrd="1" destOrd="0" parTransId="{98D6EB05-6979-494B-A3AF-29A1DD6F3C10}" sibTransId="{D4DB787F-9163-415A-B76C-8B14942CBD3E}"/>
    <dgm:cxn modelId="{7E919D55-58AE-41CD-9A00-B99D6849CE86}" srcId="{B7A94366-0816-40D8-B459-FD4856ADFF80}" destId="{BD105432-7FD0-4D6A-A48D-089AADA353A9}" srcOrd="0" destOrd="0" parTransId="{E39ACA31-B8F9-45C3-BD20-D4FEB2A45D44}" sibTransId="{4986A69D-43CB-430B-BE7B-31EB36E23F0B}"/>
    <dgm:cxn modelId="{395D1A52-E3D0-459A-A816-BB4BE76ADFD4}" srcId="{B7A94366-0816-40D8-B459-FD4856ADFF80}" destId="{A413678D-AC3E-41D7-937B-B1646026A3F9}" srcOrd="4" destOrd="0" parTransId="{A06BC555-2794-4144-A46B-CCB118B24D6B}" sibTransId="{1EC9D28F-F718-4041-A4C6-C2354428E8FE}"/>
    <dgm:cxn modelId="{BB149A6B-BBBF-4E40-8BD9-D3B69FD9DD79}" type="presOf" srcId="{BD105432-7FD0-4D6A-A48D-089AADA353A9}" destId="{AB25FE59-4C8B-4340-9076-056780CFD7D2}" srcOrd="1" destOrd="0" presId="urn:microsoft.com/office/officeart/2005/8/layout/list1"/>
    <dgm:cxn modelId="{D562E195-0E11-40FB-A7D2-AB862B68EC09}" type="presOf" srcId="{B7A94366-0816-40D8-B459-FD4856ADFF80}" destId="{3C33F396-8D08-4AA1-9FF5-8D898D0908D3}" srcOrd="0" destOrd="0" presId="urn:microsoft.com/office/officeart/2005/8/layout/list1"/>
    <dgm:cxn modelId="{1B745FB2-058F-4244-8C4F-A136118175A8}" srcId="{B7A94366-0816-40D8-B459-FD4856ADFF80}" destId="{9880BE87-8691-4429-931F-A76B3EACB7F1}" srcOrd="3" destOrd="0" parTransId="{58B8927B-9BB4-496C-AD0C-33A6F241E414}" sibTransId="{FC2BD68F-55D9-4863-94B2-7304C155AAFA}"/>
    <dgm:cxn modelId="{5509708B-B265-41E4-ACFC-97E1FA65F7FF}" type="presOf" srcId="{D5AF492D-F5EA-4B90-9C81-5B92166B8793}" destId="{C01566D4-A405-424A-B34B-BD450DAF96AC}" srcOrd="1" destOrd="0" presId="urn:microsoft.com/office/officeart/2005/8/layout/list1"/>
    <dgm:cxn modelId="{A254EF80-C09F-4F82-A245-1E92CEE1E69C}" type="presOf" srcId="{2CE73D70-C5C8-4026-958E-450DD7B080AB}" destId="{F6EB2E59-19C4-45C3-8858-B91BB89DCE77}" srcOrd="0" destOrd="0" presId="urn:microsoft.com/office/officeart/2005/8/layout/list1"/>
    <dgm:cxn modelId="{931833D5-8F79-4238-A535-C57277B13976}" type="presOf" srcId="{D5AF492D-F5EA-4B90-9C81-5B92166B8793}" destId="{8E6535A2-82E3-4F9D-8516-3F7D275385A3}" srcOrd="0" destOrd="0" presId="urn:microsoft.com/office/officeart/2005/8/layout/list1"/>
    <dgm:cxn modelId="{2095C83A-458E-4C93-A768-4305B59A3D9B}" srcId="{B7A94366-0816-40D8-B459-FD4856ADFF80}" destId="{D5AF492D-F5EA-4B90-9C81-5B92166B8793}" srcOrd="5" destOrd="0" parTransId="{6BF338AD-CC54-42E6-887E-0F2ED4970984}" sibTransId="{AC72A602-298E-43A8-A2C3-51F242E23D71}"/>
    <dgm:cxn modelId="{7024A7D4-7F87-480A-B064-950B47659B4A}" type="presParOf" srcId="{3C33F396-8D08-4AA1-9FF5-8D898D0908D3}" destId="{40D7D6BA-948E-4006-B00E-1A7317F77ED3}" srcOrd="0" destOrd="0" presId="urn:microsoft.com/office/officeart/2005/8/layout/list1"/>
    <dgm:cxn modelId="{BE903D6A-7BE3-40AE-8679-61FB533F89F3}" type="presParOf" srcId="{40D7D6BA-948E-4006-B00E-1A7317F77ED3}" destId="{6411E05F-3812-456D-9667-EEADDC3723FC}" srcOrd="0" destOrd="0" presId="urn:microsoft.com/office/officeart/2005/8/layout/list1"/>
    <dgm:cxn modelId="{B0EA4071-D336-4383-B8A5-A60712801914}" type="presParOf" srcId="{40D7D6BA-948E-4006-B00E-1A7317F77ED3}" destId="{AB25FE59-4C8B-4340-9076-056780CFD7D2}" srcOrd="1" destOrd="0" presId="urn:microsoft.com/office/officeart/2005/8/layout/list1"/>
    <dgm:cxn modelId="{6B69CBC2-3F65-4F08-972D-D9432B1A9576}" type="presParOf" srcId="{3C33F396-8D08-4AA1-9FF5-8D898D0908D3}" destId="{04EA680B-659D-45B3-B8C7-90966B7ABCA9}" srcOrd="1" destOrd="0" presId="urn:microsoft.com/office/officeart/2005/8/layout/list1"/>
    <dgm:cxn modelId="{768F545D-97D4-4714-B66A-6914286F609D}" type="presParOf" srcId="{3C33F396-8D08-4AA1-9FF5-8D898D0908D3}" destId="{FF3CD49C-0F5E-4455-BD8E-140932CDF33D}" srcOrd="2" destOrd="0" presId="urn:microsoft.com/office/officeart/2005/8/layout/list1"/>
    <dgm:cxn modelId="{243C6523-CD13-43E0-99DB-72B09475183E}" type="presParOf" srcId="{3C33F396-8D08-4AA1-9FF5-8D898D0908D3}" destId="{801B7589-2237-47CA-AA34-8747E6F8B113}" srcOrd="3" destOrd="0" presId="urn:microsoft.com/office/officeart/2005/8/layout/list1"/>
    <dgm:cxn modelId="{5A6C3A08-ECE7-40BA-B8A5-CD96C9A03E98}" type="presParOf" srcId="{3C33F396-8D08-4AA1-9FF5-8D898D0908D3}" destId="{2E005C4E-6B89-4BC2-94B9-507C9D592E67}" srcOrd="4" destOrd="0" presId="urn:microsoft.com/office/officeart/2005/8/layout/list1"/>
    <dgm:cxn modelId="{2C9E5D96-EC17-4EF2-9EEB-3E79924D5CE4}" type="presParOf" srcId="{2E005C4E-6B89-4BC2-94B9-507C9D592E67}" destId="{F6EB2E59-19C4-45C3-8858-B91BB89DCE77}" srcOrd="0" destOrd="0" presId="urn:microsoft.com/office/officeart/2005/8/layout/list1"/>
    <dgm:cxn modelId="{58094076-23AE-42D5-BC94-908C4AF58774}" type="presParOf" srcId="{2E005C4E-6B89-4BC2-94B9-507C9D592E67}" destId="{786650F0-42F0-49E3-993C-E81FBA80AEA8}" srcOrd="1" destOrd="0" presId="urn:microsoft.com/office/officeart/2005/8/layout/list1"/>
    <dgm:cxn modelId="{4DB2B63E-3A57-41C5-B9D4-270FC840912A}" type="presParOf" srcId="{3C33F396-8D08-4AA1-9FF5-8D898D0908D3}" destId="{B9BC5823-4B40-4681-A040-D0E86BA4A687}" srcOrd="5" destOrd="0" presId="urn:microsoft.com/office/officeart/2005/8/layout/list1"/>
    <dgm:cxn modelId="{AF3BFE8B-0439-4EAE-B920-EC91655AD450}" type="presParOf" srcId="{3C33F396-8D08-4AA1-9FF5-8D898D0908D3}" destId="{5F302D8B-FB86-4F94-8D82-5EED1F9919F8}" srcOrd="6" destOrd="0" presId="urn:microsoft.com/office/officeart/2005/8/layout/list1"/>
    <dgm:cxn modelId="{6D01079A-8983-4586-8D8F-FA78BACA5EF7}" type="presParOf" srcId="{3C33F396-8D08-4AA1-9FF5-8D898D0908D3}" destId="{BBC837B1-4CC7-4D8B-A970-68A202195A38}" srcOrd="7" destOrd="0" presId="urn:microsoft.com/office/officeart/2005/8/layout/list1"/>
    <dgm:cxn modelId="{78230016-2A17-4180-9CCA-930CFEE7A4AC}" type="presParOf" srcId="{3C33F396-8D08-4AA1-9FF5-8D898D0908D3}" destId="{3DCAD25C-796A-4D4F-83E6-F87ED6C765A6}" srcOrd="8" destOrd="0" presId="urn:microsoft.com/office/officeart/2005/8/layout/list1"/>
    <dgm:cxn modelId="{58B9E41D-B04E-4FAF-A099-29D9DB4D7E1A}" type="presParOf" srcId="{3DCAD25C-796A-4D4F-83E6-F87ED6C765A6}" destId="{73C46FDE-AEA9-4E35-8D6B-C82C6765D581}" srcOrd="0" destOrd="0" presId="urn:microsoft.com/office/officeart/2005/8/layout/list1"/>
    <dgm:cxn modelId="{0B40EA4B-D7E9-488C-846C-F6FFA07AA344}" type="presParOf" srcId="{3DCAD25C-796A-4D4F-83E6-F87ED6C765A6}" destId="{CC360ADD-D305-4B38-A123-A0B677842CC5}" srcOrd="1" destOrd="0" presId="urn:microsoft.com/office/officeart/2005/8/layout/list1"/>
    <dgm:cxn modelId="{DC8EFBCB-6818-4DDF-B010-6154D0D6F98E}" type="presParOf" srcId="{3C33F396-8D08-4AA1-9FF5-8D898D0908D3}" destId="{C1E553D5-708E-45F3-B5B4-1522CB3E8DD9}" srcOrd="9" destOrd="0" presId="urn:microsoft.com/office/officeart/2005/8/layout/list1"/>
    <dgm:cxn modelId="{B585BB6F-950B-4576-B3B3-B441748D4026}" type="presParOf" srcId="{3C33F396-8D08-4AA1-9FF5-8D898D0908D3}" destId="{6B200910-0146-435B-A622-FE7B14C09D53}" srcOrd="10" destOrd="0" presId="urn:microsoft.com/office/officeart/2005/8/layout/list1"/>
    <dgm:cxn modelId="{55A0C34B-BCB1-4654-827F-2F617C993CAF}" type="presParOf" srcId="{3C33F396-8D08-4AA1-9FF5-8D898D0908D3}" destId="{0316012D-DDD0-4F13-A4BE-E709A96E3243}" srcOrd="11" destOrd="0" presId="urn:microsoft.com/office/officeart/2005/8/layout/list1"/>
    <dgm:cxn modelId="{7292F8F2-17C1-4A30-A66D-18F2A117FFFA}" type="presParOf" srcId="{3C33F396-8D08-4AA1-9FF5-8D898D0908D3}" destId="{4543227C-F739-4B95-82BD-FE70157F835C}" srcOrd="12" destOrd="0" presId="urn:microsoft.com/office/officeart/2005/8/layout/list1"/>
    <dgm:cxn modelId="{B4AED01F-7FB2-4F15-B301-CE3A26D66DB7}" type="presParOf" srcId="{4543227C-F739-4B95-82BD-FE70157F835C}" destId="{5CA86FD1-FE56-450D-A224-1231D03540EC}" srcOrd="0" destOrd="0" presId="urn:microsoft.com/office/officeart/2005/8/layout/list1"/>
    <dgm:cxn modelId="{A001AE76-63AF-435E-A978-FBFCF896A1CF}" type="presParOf" srcId="{4543227C-F739-4B95-82BD-FE70157F835C}" destId="{661121B9-E545-45AC-A094-81BD5EB1328F}" srcOrd="1" destOrd="0" presId="urn:microsoft.com/office/officeart/2005/8/layout/list1"/>
    <dgm:cxn modelId="{7536C549-62C3-4C60-927A-074528D0E910}" type="presParOf" srcId="{3C33F396-8D08-4AA1-9FF5-8D898D0908D3}" destId="{564A9EFE-BA9F-4025-94FD-C0D54CE15C0A}" srcOrd="13" destOrd="0" presId="urn:microsoft.com/office/officeart/2005/8/layout/list1"/>
    <dgm:cxn modelId="{967B8741-2BF7-4CF9-AAB5-C3ACD570D9F2}" type="presParOf" srcId="{3C33F396-8D08-4AA1-9FF5-8D898D0908D3}" destId="{BEDEB3A8-D41E-41E3-9F74-1135B83C6631}" srcOrd="14" destOrd="0" presId="urn:microsoft.com/office/officeart/2005/8/layout/list1"/>
    <dgm:cxn modelId="{3FF30A1F-9EF2-4DD1-86C0-F138790B9793}" type="presParOf" srcId="{3C33F396-8D08-4AA1-9FF5-8D898D0908D3}" destId="{F5A57245-23F2-49FE-9974-8A263C8DC5CD}" srcOrd="15" destOrd="0" presId="urn:microsoft.com/office/officeart/2005/8/layout/list1"/>
    <dgm:cxn modelId="{C66961C5-68C1-4FDC-A26E-CBF18C831771}" type="presParOf" srcId="{3C33F396-8D08-4AA1-9FF5-8D898D0908D3}" destId="{EC19FE7E-7683-4488-9230-B948CFEDA500}" srcOrd="16" destOrd="0" presId="urn:microsoft.com/office/officeart/2005/8/layout/list1"/>
    <dgm:cxn modelId="{9B825C42-D8B9-40A6-A05D-2E7317B8B09A}" type="presParOf" srcId="{EC19FE7E-7683-4488-9230-B948CFEDA500}" destId="{C689B44A-0554-4959-B830-738B75266232}" srcOrd="0" destOrd="0" presId="urn:microsoft.com/office/officeart/2005/8/layout/list1"/>
    <dgm:cxn modelId="{16A0A411-5AC0-4A2B-B83D-7729EF865A7E}" type="presParOf" srcId="{EC19FE7E-7683-4488-9230-B948CFEDA500}" destId="{DAE3DBE6-CCBC-4C56-8349-8D6267A98732}" srcOrd="1" destOrd="0" presId="urn:microsoft.com/office/officeart/2005/8/layout/list1"/>
    <dgm:cxn modelId="{7465EB55-B2DC-4DE4-AC10-9076B02BDBBA}" type="presParOf" srcId="{3C33F396-8D08-4AA1-9FF5-8D898D0908D3}" destId="{28F374BC-1A98-480D-9E98-CF0968D0ADA1}" srcOrd="17" destOrd="0" presId="urn:microsoft.com/office/officeart/2005/8/layout/list1"/>
    <dgm:cxn modelId="{0E018225-15C8-4211-A96E-773428B6AC61}" type="presParOf" srcId="{3C33F396-8D08-4AA1-9FF5-8D898D0908D3}" destId="{2F7D43F9-4D2A-4041-912C-0D064731A981}" srcOrd="18" destOrd="0" presId="urn:microsoft.com/office/officeart/2005/8/layout/list1"/>
    <dgm:cxn modelId="{9A7F99AC-A850-48DB-A2A7-A3F2BAED2EB4}" type="presParOf" srcId="{3C33F396-8D08-4AA1-9FF5-8D898D0908D3}" destId="{8733DBC6-18E5-4429-871C-4D295F1FE3A6}" srcOrd="19" destOrd="0" presId="urn:microsoft.com/office/officeart/2005/8/layout/list1"/>
    <dgm:cxn modelId="{FF67A8CB-4531-41C6-8074-9C80EFD052CB}" type="presParOf" srcId="{3C33F396-8D08-4AA1-9FF5-8D898D0908D3}" destId="{F9369BC6-FA83-4FAE-81D7-3D04ED29D6DA}" srcOrd="20" destOrd="0" presId="urn:microsoft.com/office/officeart/2005/8/layout/list1"/>
    <dgm:cxn modelId="{FC16D40C-640B-4BA7-82CD-198209A590A7}" type="presParOf" srcId="{F9369BC6-FA83-4FAE-81D7-3D04ED29D6DA}" destId="{8E6535A2-82E3-4F9D-8516-3F7D275385A3}" srcOrd="0" destOrd="0" presId="urn:microsoft.com/office/officeart/2005/8/layout/list1"/>
    <dgm:cxn modelId="{06D7F202-9F4D-4EAF-B384-271C676B1121}" type="presParOf" srcId="{F9369BC6-FA83-4FAE-81D7-3D04ED29D6DA}" destId="{C01566D4-A405-424A-B34B-BD450DAF96AC}" srcOrd="1" destOrd="0" presId="urn:microsoft.com/office/officeart/2005/8/layout/list1"/>
    <dgm:cxn modelId="{678592AD-B407-46B3-8E1D-E6301CFBCF20}" type="presParOf" srcId="{3C33F396-8D08-4AA1-9FF5-8D898D0908D3}" destId="{05AB9A13-1D3F-47A3-8FB1-766E6672B8F0}" srcOrd="21" destOrd="0" presId="urn:microsoft.com/office/officeart/2005/8/layout/list1"/>
    <dgm:cxn modelId="{DAE0C764-90B0-436A-9458-7239946B6DB2}" type="presParOf" srcId="{3C33F396-8D08-4AA1-9FF5-8D898D0908D3}" destId="{31808332-67D8-495F-BB6C-A9950CE9B91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C96FD0E-1914-4F35-BE4F-AA5DEDD0DE5D}" type="doc">
      <dgm:prSet loTypeId="urn:microsoft.com/office/officeart/2005/8/layout/hierarchy1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AC3B5C7F-13A6-492E-A864-35BB929B4AAB}">
      <dgm:prSet phldrT="[Текст]" custT="1"/>
      <dgm:spPr/>
      <dgm:t>
        <a:bodyPr/>
        <a:lstStyle/>
        <a:p>
          <a:pPr algn="ctr"/>
          <a:r>
            <a:rPr lang="ru-RU" sz="18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8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r>
            <a:rPr lang="ru-RU" sz="18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800" b="0" i="0" u="sng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настоящее время семья на базовом уровне сопровождения. </a:t>
          </a:r>
          <a:endParaRPr lang="ru-RU" sz="18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0E7E37-F9AB-4A80-97B1-8BB067D85B9D}" type="parTrans" cxnId="{AF38B1E2-1B75-4484-99ED-407C9F439229}">
      <dgm:prSet/>
      <dgm:spPr/>
      <dgm:t>
        <a:bodyPr/>
        <a:lstStyle/>
        <a:p>
          <a:endParaRPr lang="ru-RU"/>
        </a:p>
      </dgm:t>
    </dgm:pt>
    <dgm:pt modelId="{24EF77BD-86D0-4FD3-AEA2-57CAEC5B8120}" type="sibTrans" cxnId="{AF38B1E2-1B75-4484-99ED-407C9F439229}">
      <dgm:prSet/>
      <dgm:spPr/>
      <dgm:t>
        <a:bodyPr/>
        <a:lstStyle/>
        <a:p>
          <a:endParaRPr lang="ru-RU"/>
        </a:p>
      </dgm:t>
    </dgm:pt>
    <dgm:pt modelId="{FA2B9159-FB87-44E6-AA4B-325DF4BCED0A}">
      <dgm:prSet phldrT="[Текст]" custT="1"/>
      <dgm:spPr/>
      <dgm:t>
        <a:bodyPr anchor="t"/>
        <a:lstStyle/>
        <a:p>
          <a:pPr algn="ctr">
            <a:lnSpc>
              <a:spcPct val="100000"/>
            </a:lnSpc>
            <a:spcAft>
              <a:spcPct val="35000"/>
            </a:spcAft>
          </a:pPr>
          <a:r>
            <a:rPr lang="ru-RU" sz="18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8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N2/</a:t>
          </a:r>
        </a:p>
        <a:p>
          <a:pPr algn="ctr">
            <a:lnSpc>
              <a:spcPct val="100000"/>
            </a:lnSpc>
            <a:spcAft>
              <a:spcPct val="35000"/>
            </a:spcAft>
          </a:pPr>
          <a:r>
            <a: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настоящее время семья на базовом уровне сопровождения. </a:t>
          </a:r>
        </a:p>
        <a:p>
          <a:pPr algn="just">
            <a:lnSpc>
              <a:spcPct val="100000"/>
            </a:lnSpc>
            <a:spcAft>
              <a:spcPct val="35000"/>
            </a:spcAft>
          </a:pP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8C216D73-3DEA-4748-A16C-FC5E5ACDA59C}" type="parTrans" cxnId="{EE3BC859-B85C-4951-9CFD-52BEDA4F85D9}">
      <dgm:prSet/>
      <dgm:spPr/>
      <dgm:t>
        <a:bodyPr/>
        <a:lstStyle/>
        <a:p>
          <a:endParaRPr lang="ru-RU"/>
        </a:p>
      </dgm:t>
    </dgm:pt>
    <dgm:pt modelId="{15B66E1E-8C00-47CB-AC33-6EC2A0A0A024}" type="sibTrans" cxnId="{EE3BC859-B85C-4951-9CFD-52BEDA4F85D9}">
      <dgm:prSet/>
      <dgm:spPr/>
      <dgm:t>
        <a:bodyPr/>
        <a:lstStyle/>
        <a:p>
          <a:endParaRPr lang="ru-RU"/>
        </a:p>
      </dgm:t>
    </dgm:pt>
    <dgm:pt modelId="{FF54460E-A58B-48D8-AF16-310AB7495135}">
      <dgm:prSet phldrT="[Текст]" custT="1"/>
      <dgm:spPr/>
      <dgm:t>
        <a:bodyPr/>
        <a:lstStyle/>
        <a:p>
          <a:pPr algn="ctr"/>
          <a:r>
            <a:rPr lang="ru-RU" sz="2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семей специалистами ЦПД</a:t>
          </a:r>
          <a:endParaRPr lang="ru-RU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E9671A-0613-4E87-AF3E-54920A98431D}" type="sibTrans" cxnId="{143B4523-BE9A-4B51-8C48-D7A6B1808C54}">
      <dgm:prSet/>
      <dgm:spPr/>
      <dgm:t>
        <a:bodyPr/>
        <a:lstStyle/>
        <a:p>
          <a:endParaRPr lang="ru-RU"/>
        </a:p>
      </dgm:t>
    </dgm:pt>
    <dgm:pt modelId="{D0AA2819-BA25-4AB7-9FCC-9F65DD025734}" type="parTrans" cxnId="{143B4523-BE9A-4B51-8C48-D7A6B1808C54}">
      <dgm:prSet/>
      <dgm:spPr/>
      <dgm:t>
        <a:bodyPr/>
        <a:lstStyle/>
        <a:p>
          <a:endParaRPr lang="ru-RU"/>
        </a:p>
      </dgm:t>
    </dgm:pt>
    <dgm:pt modelId="{5519947A-8D47-4C7E-9ACE-E36C0B555BAB}" type="pres">
      <dgm:prSet presAssocID="{BC96FD0E-1914-4F35-BE4F-AA5DEDD0DE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1753C1E-839F-4924-BE12-5A28941FB373}" type="pres">
      <dgm:prSet presAssocID="{FF54460E-A58B-48D8-AF16-310AB7495135}" presName="hierRoot1" presStyleCnt="0"/>
      <dgm:spPr/>
      <dgm:t>
        <a:bodyPr/>
        <a:lstStyle/>
        <a:p>
          <a:endParaRPr lang="ru-RU"/>
        </a:p>
      </dgm:t>
    </dgm:pt>
    <dgm:pt modelId="{A760F193-8DDE-4032-AC5C-FF9B3DA8B59E}" type="pres">
      <dgm:prSet presAssocID="{FF54460E-A58B-48D8-AF16-310AB7495135}" presName="composite" presStyleCnt="0"/>
      <dgm:spPr/>
      <dgm:t>
        <a:bodyPr/>
        <a:lstStyle/>
        <a:p>
          <a:endParaRPr lang="ru-RU"/>
        </a:p>
      </dgm:t>
    </dgm:pt>
    <dgm:pt modelId="{BFFC79F7-5CAA-4DE7-BC4C-64FE5B651574}" type="pres">
      <dgm:prSet presAssocID="{FF54460E-A58B-48D8-AF16-310AB7495135}" presName="background" presStyleLbl="node0" presStyleIdx="0" presStyleCnt="1"/>
      <dgm:spPr/>
      <dgm:t>
        <a:bodyPr/>
        <a:lstStyle/>
        <a:p>
          <a:endParaRPr lang="ru-RU"/>
        </a:p>
      </dgm:t>
    </dgm:pt>
    <dgm:pt modelId="{48148184-69C8-4E46-858F-0ADF91B50580}" type="pres">
      <dgm:prSet presAssocID="{FF54460E-A58B-48D8-AF16-310AB7495135}" presName="text" presStyleLbl="fgAcc0" presStyleIdx="0" presStyleCnt="1" custScaleX="256989" custScaleY="58634" custLinFactX="29704" custLinFactNeighborX="100000" custLinFactNeighborY="-231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82C4C8-0C01-480E-9A52-D486DF0D04BA}" type="pres">
      <dgm:prSet presAssocID="{FF54460E-A58B-48D8-AF16-310AB7495135}" presName="hierChild2" presStyleCnt="0"/>
      <dgm:spPr/>
      <dgm:t>
        <a:bodyPr/>
        <a:lstStyle/>
        <a:p>
          <a:endParaRPr lang="ru-RU"/>
        </a:p>
      </dgm:t>
    </dgm:pt>
    <dgm:pt modelId="{455B01F1-91D9-422F-B0A5-495237D7C2F8}" type="pres">
      <dgm:prSet presAssocID="{980E7E37-F9AB-4A80-97B1-8BB067D85B9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B37B550-D4A2-423A-A23F-7527052E6553}" type="pres">
      <dgm:prSet presAssocID="{AC3B5C7F-13A6-492E-A864-35BB929B4AAB}" presName="hierRoot2" presStyleCnt="0"/>
      <dgm:spPr/>
      <dgm:t>
        <a:bodyPr/>
        <a:lstStyle/>
        <a:p>
          <a:endParaRPr lang="ru-RU"/>
        </a:p>
      </dgm:t>
    </dgm:pt>
    <dgm:pt modelId="{155AB1EA-2122-4974-97A4-E6604989F169}" type="pres">
      <dgm:prSet presAssocID="{AC3B5C7F-13A6-492E-A864-35BB929B4AAB}" presName="composite2" presStyleCnt="0"/>
      <dgm:spPr/>
      <dgm:t>
        <a:bodyPr/>
        <a:lstStyle/>
        <a:p>
          <a:endParaRPr lang="ru-RU"/>
        </a:p>
      </dgm:t>
    </dgm:pt>
    <dgm:pt modelId="{A319A4AE-6C75-4997-B47E-A63BDD0F8746}" type="pres">
      <dgm:prSet presAssocID="{AC3B5C7F-13A6-492E-A864-35BB929B4AAB}" presName="background2" presStyleLbl="node2" presStyleIdx="0" presStyleCnt="2"/>
      <dgm:spPr/>
      <dgm:t>
        <a:bodyPr/>
        <a:lstStyle/>
        <a:p>
          <a:endParaRPr lang="ru-RU"/>
        </a:p>
      </dgm:t>
    </dgm:pt>
    <dgm:pt modelId="{149306E4-E747-4231-9CD7-212BA342AFE7}" type="pres">
      <dgm:prSet presAssocID="{AC3B5C7F-13A6-492E-A864-35BB929B4AAB}" presName="text2" presStyleLbl="fgAcc2" presStyleIdx="0" presStyleCnt="2" custScaleX="163987" custScaleY="119291" custLinFactX="35079" custLinFactNeighborX="100000" custLinFactNeighborY="-336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E6EF75-FC64-4934-A29F-6F9CAF5E7C8B}" type="pres">
      <dgm:prSet presAssocID="{AC3B5C7F-13A6-492E-A864-35BB929B4AAB}" presName="hierChild3" presStyleCnt="0"/>
      <dgm:spPr/>
      <dgm:t>
        <a:bodyPr/>
        <a:lstStyle/>
        <a:p>
          <a:endParaRPr lang="ru-RU"/>
        </a:p>
      </dgm:t>
    </dgm:pt>
    <dgm:pt modelId="{FCFA9EFD-4DDA-4ABA-84A7-D7971D3FE41A}" type="pres">
      <dgm:prSet presAssocID="{8C216D73-3DEA-4748-A16C-FC5E5ACDA59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03C2EFC-706D-46D0-A181-A31E3F2E1BB9}" type="pres">
      <dgm:prSet presAssocID="{FA2B9159-FB87-44E6-AA4B-325DF4BCED0A}" presName="hierRoot2" presStyleCnt="0"/>
      <dgm:spPr/>
      <dgm:t>
        <a:bodyPr/>
        <a:lstStyle/>
        <a:p>
          <a:endParaRPr lang="ru-RU"/>
        </a:p>
      </dgm:t>
    </dgm:pt>
    <dgm:pt modelId="{9D2D8972-30A2-45F2-9FC8-42B53B50A1BE}" type="pres">
      <dgm:prSet presAssocID="{FA2B9159-FB87-44E6-AA4B-325DF4BCED0A}" presName="composite2" presStyleCnt="0"/>
      <dgm:spPr/>
      <dgm:t>
        <a:bodyPr/>
        <a:lstStyle/>
        <a:p>
          <a:endParaRPr lang="ru-RU"/>
        </a:p>
      </dgm:t>
    </dgm:pt>
    <dgm:pt modelId="{4922DD84-2772-464B-A5E6-C01757D92819}" type="pres">
      <dgm:prSet presAssocID="{FA2B9159-FB87-44E6-AA4B-325DF4BCED0A}" presName="background2" presStyleLbl="node2" presStyleIdx="1" presStyleCnt="2"/>
      <dgm:spPr/>
      <dgm:t>
        <a:bodyPr/>
        <a:lstStyle/>
        <a:p>
          <a:endParaRPr lang="ru-RU"/>
        </a:p>
      </dgm:t>
    </dgm:pt>
    <dgm:pt modelId="{2769A557-EB5F-41A0-98F0-7C5A0B2602C5}" type="pres">
      <dgm:prSet presAssocID="{FA2B9159-FB87-44E6-AA4B-325DF4BCED0A}" presName="text2" presStyleLbl="fgAcc2" presStyleIdx="1" presStyleCnt="2" custScaleX="179821" custScaleY="98542" custLinFactY="7889" custLinFactNeighborX="-7642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AC7298-D5AA-4DC3-9BB4-72BC72C7A7D5}" type="pres">
      <dgm:prSet presAssocID="{FA2B9159-FB87-44E6-AA4B-325DF4BCED0A}" presName="hierChild3" presStyleCnt="0"/>
      <dgm:spPr/>
      <dgm:t>
        <a:bodyPr/>
        <a:lstStyle/>
        <a:p>
          <a:endParaRPr lang="ru-RU"/>
        </a:p>
      </dgm:t>
    </dgm:pt>
  </dgm:ptLst>
  <dgm:cxnLst>
    <dgm:cxn modelId="{21772C2E-62FA-41DC-B612-8F68F0B8E74A}" type="presOf" srcId="{FF54460E-A58B-48D8-AF16-310AB7495135}" destId="{48148184-69C8-4E46-858F-0ADF91B50580}" srcOrd="0" destOrd="0" presId="urn:microsoft.com/office/officeart/2005/8/layout/hierarchy1"/>
    <dgm:cxn modelId="{143B4523-BE9A-4B51-8C48-D7A6B1808C54}" srcId="{BC96FD0E-1914-4F35-BE4F-AA5DEDD0DE5D}" destId="{FF54460E-A58B-48D8-AF16-310AB7495135}" srcOrd="0" destOrd="0" parTransId="{D0AA2819-BA25-4AB7-9FCC-9F65DD025734}" sibTransId="{54E9671A-0613-4E87-AF3E-54920A98431D}"/>
    <dgm:cxn modelId="{CC8CF83A-8FED-4C9A-B325-27554740ED0B}" type="presOf" srcId="{AC3B5C7F-13A6-492E-A864-35BB929B4AAB}" destId="{149306E4-E747-4231-9CD7-212BA342AFE7}" srcOrd="0" destOrd="0" presId="urn:microsoft.com/office/officeart/2005/8/layout/hierarchy1"/>
    <dgm:cxn modelId="{AF38B1E2-1B75-4484-99ED-407C9F439229}" srcId="{FF54460E-A58B-48D8-AF16-310AB7495135}" destId="{AC3B5C7F-13A6-492E-A864-35BB929B4AAB}" srcOrd="0" destOrd="0" parTransId="{980E7E37-F9AB-4A80-97B1-8BB067D85B9D}" sibTransId="{24EF77BD-86D0-4FD3-AEA2-57CAEC5B8120}"/>
    <dgm:cxn modelId="{0DC75615-D1E3-4E27-A429-B2820A5F5998}" type="presOf" srcId="{8C216D73-3DEA-4748-A16C-FC5E5ACDA59C}" destId="{FCFA9EFD-4DDA-4ABA-84A7-D7971D3FE41A}" srcOrd="0" destOrd="0" presId="urn:microsoft.com/office/officeart/2005/8/layout/hierarchy1"/>
    <dgm:cxn modelId="{B329502A-646B-4FB8-AC51-70BE9AEA8839}" type="presOf" srcId="{BC96FD0E-1914-4F35-BE4F-AA5DEDD0DE5D}" destId="{5519947A-8D47-4C7E-9ACE-E36C0B555BAB}" srcOrd="0" destOrd="0" presId="urn:microsoft.com/office/officeart/2005/8/layout/hierarchy1"/>
    <dgm:cxn modelId="{EE3BC859-B85C-4951-9CFD-52BEDA4F85D9}" srcId="{FF54460E-A58B-48D8-AF16-310AB7495135}" destId="{FA2B9159-FB87-44E6-AA4B-325DF4BCED0A}" srcOrd="1" destOrd="0" parTransId="{8C216D73-3DEA-4748-A16C-FC5E5ACDA59C}" sibTransId="{15B66E1E-8C00-47CB-AC33-6EC2A0A0A024}"/>
    <dgm:cxn modelId="{05295D55-A25A-4FEF-BC65-8CDA64DC4EA2}" type="presOf" srcId="{980E7E37-F9AB-4A80-97B1-8BB067D85B9D}" destId="{455B01F1-91D9-422F-B0A5-495237D7C2F8}" srcOrd="0" destOrd="0" presId="urn:microsoft.com/office/officeart/2005/8/layout/hierarchy1"/>
    <dgm:cxn modelId="{9ACACB51-EABC-4FA3-953F-94ABD9C18137}" type="presOf" srcId="{FA2B9159-FB87-44E6-AA4B-325DF4BCED0A}" destId="{2769A557-EB5F-41A0-98F0-7C5A0B2602C5}" srcOrd="0" destOrd="0" presId="urn:microsoft.com/office/officeart/2005/8/layout/hierarchy1"/>
    <dgm:cxn modelId="{24F37ED2-2863-424F-8C8D-F62221C55A37}" type="presParOf" srcId="{5519947A-8D47-4C7E-9ACE-E36C0B555BAB}" destId="{B1753C1E-839F-4924-BE12-5A28941FB373}" srcOrd="0" destOrd="0" presId="urn:microsoft.com/office/officeart/2005/8/layout/hierarchy1"/>
    <dgm:cxn modelId="{3B8C4E18-CEEC-4353-8C13-3C7371126B16}" type="presParOf" srcId="{B1753C1E-839F-4924-BE12-5A28941FB373}" destId="{A760F193-8DDE-4032-AC5C-FF9B3DA8B59E}" srcOrd="0" destOrd="0" presId="urn:microsoft.com/office/officeart/2005/8/layout/hierarchy1"/>
    <dgm:cxn modelId="{1F2D6CF8-C64B-471C-9941-655B0E970AE4}" type="presParOf" srcId="{A760F193-8DDE-4032-AC5C-FF9B3DA8B59E}" destId="{BFFC79F7-5CAA-4DE7-BC4C-64FE5B651574}" srcOrd="0" destOrd="0" presId="urn:microsoft.com/office/officeart/2005/8/layout/hierarchy1"/>
    <dgm:cxn modelId="{C035EAD7-5BEA-4EFA-81AB-C1CBBD58CA1A}" type="presParOf" srcId="{A760F193-8DDE-4032-AC5C-FF9B3DA8B59E}" destId="{48148184-69C8-4E46-858F-0ADF91B50580}" srcOrd="1" destOrd="0" presId="urn:microsoft.com/office/officeart/2005/8/layout/hierarchy1"/>
    <dgm:cxn modelId="{E2A15A4A-224A-42E7-AE97-6EF0BF150AEB}" type="presParOf" srcId="{B1753C1E-839F-4924-BE12-5A28941FB373}" destId="{6282C4C8-0C01-480E-9A52-D486DF0D04BA}" srcOrd="1" destOrd="0" presId="urn:microsoft.com/office/officeart/2005/8/layout/hierarchy1"/>
    <dgm:cxn modelId="{34E1CE6A-8760-43AF-8533-3380D677DAFB}" type="presParOf" srcId="{6282C4C8-0C01-480E-9A52-D486DF0D04BA}" destId="{455B01F1-91D9-422F-B0A5-495237D7C2F8}" srcOrd="0" destOrd="0" presId="urn:microsoft.com/office/officeart/2005/8/layout/hierarchy1"/>
    <dgm:cxn modelId="{C57BA404-3D19-4E08-93AB-90364D0B83B0}" type="presParOf" srcId="{6282C4C8-0C01-480E-9A52-D486DF0D04BA}" destId="{FB37B550-D4A2-423A-A23F-7527052E6553}" srcOrd="1" destOrd="0" presId="urn:microsoft.com/office/officeart/2005/8/layout/hierarchy1"/>
    <dgm:cxn modelId="{F68E7DB3-CBDE-4D94-BCCE-1481A7475F50}" type="presParOf" srcId="{FB37B550-D4A2-423A-A23F-7527052E6553}" destId="{155AB1EA-2122-4974-97A4-E6604989F169}" srcOrd="0" destOrd="0" presId="urn:microsoft.com/office/officeart/2005/8/layout/hierarchy1"/>
    <dgm:cxn modelId="{024E5BBF-10BC-4A83-9624-CBEE85DB3B3D}" type="presParOf" srcId="{155AB1EA-2122-4974-97A4-E6604989F169}" destId="{A319A4AE-6C75-4997-B47E-A63BDD0F8746}" srcOrd="0" destOrd="0" presId="urn:microsoft.com/office/officeart/2005/8/layout/hierarchy1"/>
    <dgm:cxn modelId="{C7A21720-32FF-462A-A169-8DE490B5DD9C}" type="presParOf" srcId="{155AB1EA-2122-4974-97A4-E6604989F169}" destId="{149306E4-E747-4231-9CD7-212BA342AFE7}" srcOrd="1" destOrd="0" presId="urn:microsoft.com/office/officeart/2005/8/layout/hierarchy1"/>
    <dgm:cxn modelId="{51376FBD-A24E-4BA1-801C-0C3F4C2E9211}" type="presParOf" srcId="{FB37B550-D4A2-423A-A23F-7527052E6553}" destId="{21E6EF75-FC64-4934-A29F-6F9CAF5E7C8B}" srcOrd="1" destOrd="0" presId="urn:microsoft.com/office/officeart/2005/8/layout/hierarchy1"/>
    <dgm:cxn modelId="{26545955-4855-4597-9E1D-8A8A9357584B}" type="presParOf" srcId="{6282C4C8-0C01-480E-9A52-D486DF0D04BA}" destId="{FCFA9EFD-4DDA-4ABA-84A7-D7971D3FE41A}" srcOrd="2" destOrd="0" presId="urn:microsoft.com/office/officeart/2005/8/layout/hierarchy1"/>
    <dgm:cxn modelId="{75833CBB-D103-426A-81E2-2F78B0B96637}" type="presParOf" srcId="{6282C4C8-0C01-480E-9A52-D486DF0D04BA}" destId="{403C2EFC-706D-46D0-A181-A31E3F2E1BB9}" srcOrd="3" destOrd="0" presId="urn:microsoft.com/office/officeart/2005/8/layout/hierarchy1"/>
    <dgm:cxn modelId="{94F89E14-B25A-4DEA-97E7-421AB0502103}" type="presParOf" srcId="{403C2EFC-706D-46D0-A181-A31E3F2E1BB9}" destId="{9D2D8972-30A2-45F2-9FC8-42B53B50A1BE}" srcOrd="0" destOrd="0" presId="urn:microsoft.com/office/officeart/2005/8/layout/hierarchy1"/>
    <dgm:cxn modelId="{5D550A64-4E47-4559-9D71-F0EEAFAC7FB3}" type="presParOf" srcId="{9D2D8972-30A2-45F2-9FC8-42B53B50A1BE}" destId="{4922DD84-2772-464B-A5E6-C01757D92819}" srcOrd="0" destOrd="0" presId="urn:microsoft.com/office/officeart/2005/8/layout/hierarchy1"/>
    <dgm:cxn modelId="{265DBB47-56F4-4222-8CE4-7559DA756025}" type="presParOf" srcId="{9D2D8972-30A2-45F2-9FC8-42B53B50A1BE}" destId="{2769A557-EB5F-41A0-98F0-7C5A0B2602C5}" srcOrd="1" destOrd="0" presId="urn:microsoft.com/office/officeart/2005/8/layout/hierarchy1"/>
    <dgm:cxn modelId="{74A39DF2-283F-4F81-A596-9306460BE5C1}" type="presParOf" srcId="{403C2EFC-706D-46D0-A181-A31E3F2E1BB9}" destId="{89AC7298-D5AA-4DC3-9BB4-72BC72C7A7D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CC490C-5330-4C8E-80B8-A15BC4DD65E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7CC6C4A-6569-4B49-AF8E-E1AD02CCA7B0}">
      <dgm:prSet custT="1"/>
      <dgm:spPr/>
      <dgm:t>
        <a:bodyPr/>
        <a:lstStyle/>
        <a:p>
          <a:pPr algn="ctr" rtl="0"/>
          <a:r>
            <a: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профилактики </a:t>
          </a:r>
          <a:endParaRPr lang="ru-RU" sz="2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2D041E-D905-47E2-915A-EBAD0AF65EB3}" type="parTrans" cxnId="{7E520EB5-E1D7-4214-B0BB-C2CCE5B162ED}">
      <dgm:prSet/>
      <dgm:spPr/>
      <dgm:t>
        <a:bodyPr/>
        <a:lstStyle/>
        <a:p>
          <a:endParaRPr lang="ru-RU"/>
        </a:p>
      </dgm:t>
    </dgm:pt>
    <dgm:pt modelId="{4E869A18-E03E-4234-A7E7-E2F0D538C6DB}" type="sibTrans" cxnId="{7E520EB5-E1D7-4214-B0BB-C2CCE5B162ED}">
      <dgm:prSet/>
      <dgm:spPr/>
      <dgm:t>
        <a:bodyPr/>
        <a:lstStyle/>
        <a:p>
          <a:endParaRPr lang="ru-RU"/>
        </a:p>
      </dgm:t>
    </dgm:pt>
    <dgm:pt modelId="{37B3F090-D91F-4A48-A3BC-CAFC105D2CD0}">
      <dgm:prSet custT="1"/>
      <dgm:spPr/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Предотвратить оставление в учреждении/возврат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D249A7-2203-4016-AB2F-203EE38AF3A2}" type="parTrans" cxnId="{442A2E1B-412F-47FA-A9FA-B5D8050079DA}">
      <dgm:prSet/>
      <dgm:spPr/>
      <dgm:t>
        <a:bodyPr/>
        <a:lstStyle/>
        <a:p>
          <a:endParaRPr lang="ru-RU"/>
        </a:p>
      </dgm:t>
    </dgm:pt>
    <dgm:pt modelId="{C47A97FB-96C4-45A5-B175-0953D96B9C78}" type="sibTrans" cxnId="{442A2E1B-412F-47FA-A9FA-B5D8050079DA}">
      <dgm:prSet/>
      <dgm:spPr/>
      <dgm:t>
        <a:bodyPr/>
        <a:lstStyle/>
        <a:p>
          <a:endParaRPr lang="ru-RU"/>
        </a:p>
      </dgm:t>
    </dgm:pt>
    <dgm:pt modelId="{8588852F-BDA3-4743-A162-852D7AB2529F}">
      <dgm:prSet custT="1"/>
      <dgm:spPr/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Родительская компетенция 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C7DAC9-BC55-40C3-8420-58CA1AB88100}" type="parTrans" cxnId="{BB7E5866-67D6-4036-BC86-354079C41F6A}">
      <dgm:prSet/>
      <dgm:spPr/>
      <dgm:t>
        <a:bodyPr/>
        <a:lstStyle/>
        <a:p>
          <a:endParaRPr lang="ru-RU"/>
        </a:p>
      </dgm:t>
    </dgm:pt>
    <dgm:pt modelId="{031F9417-68F8-42D9-A7D0-DE65215EFD91}" type="sibTrans" cxnId="{BB7E5866-67D6-4036-BC86-354079C41F6A}">
      <dgm:prSet/>
      <dgm:spPr/>
      <dgm:t>
        <a:bodyPr/>
        <a:lstStyle/>
        <a:p>
          <a:endParaRPr lang="ru-RU"/>
        </a:p>
      </dgm:t>
    </dgm:pt>
    <dgm:pt modelId="{5CC2E019-EA63-4A91-A4BB-07CDD355F08A}">
      <dgm:prSet custT="1"/>
      <dgm:spPr/>
      <dgm:t>
        <a:bodyPr/>
        <a:lstStyle/>
        <a:p>
          <a:pPr algn="ctr" rtl="0"/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Психологическая и педагогическая помощь 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CC5BF3-5825-444C-A8B8-BFF558DC55B5}" type="parTrans" cxnId="{0FFD46BF-CAF2-4051-B96D-3C3DB8BAFBF2}">
      <dgm:prSet/>
      <dgm:spPr/>
      <dgm:t>
        <a:bodyPr/>
        <a:lstStyle/>
        <a:p>
          <a:endParaRPr lang="ru-RU"/>
        </a:p>
      </dgm:t>
    </dgm:pt>
    <dgm:pt modelId="{EA5F6B2A-31A7-4E66-AD85-77FDC1CA638E}" type="sibTrans" cxnId="{0FFD46BF-CAF2-4051-B96D-3C3DB8BAFBF2}">
      <dgm:prSet/>
      <dgm:spPr/>
      <dgm:t>
        <a:bodyPr/>
        <a:lstStyle/>
        <a:p>
          <a:endParaRPr lang="ru-RU"/>
        </a:p>
      </dgm:t>
    </dgm:pt>
    <dgm:pt modelId="{012EA6B3-8BD3-400A-97B2-847E208C7FC1}">
      <dgm:prSet custT="1"/>
      <dgm:spPr/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Оказание услуг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E28BB6-F09F-4664-8E73-B47BAD08A627}" type="parTrans" cxnId="{0A872A2D-ECB5-485E-9EC2-2B3E0FC214B9}">
      <dgm:prSet/>
      <dgm:spPr/>
      <dgm:t>
        <a:bodyPr/>
        <a:lstStyle/>
        <a:p>
          <a:endParaRPr lang="ru-RU"/>
        </a:p>
      </dgm:t>
    </dgm:pt>
    <dgm:pt modelId="{D8FF02A0-591F-407C-A8A7-7797C678FAD6}" type="sibTrans" cxnId="{0A872A2D-ECB5-485E-9EC2-2B3E0FC214B9}">
      <dgm:prSet/>
      <dgm:spPr/>
      <dgm:t>
        <a:bodyPr/>
        <a:lstStyle/>
        <a:p>
          <a:endParaRPr lang="ru-RU"/>
        </a:p>
      </dgm:t>
    </dgm:pt>
    <dgm:pt modelId="{DA32F6F2-3430-49FF-B61C-AC9958B97374}" type="pres">
      <dgm:prSet presAssocID="{D7CC490C-5330-4C8E-80B8-A15BC4DD65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989528-1BA0-438B-B66F-A94243389EED}" type="pres">
      <dgm:prSet presAssocID="{67CC6C4A-6569-4B49-AF8E-E1AD02CCA7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6ED55-4165-49CF-ACB2-00DE24484B2E}" type="pres">
      <dgm:prSet presAssocID="{4E869A18-E03E-4234-A7E7-E2F0D538C6DB}" presName="spacer" presStyleCnt="0"/>
      <dgm:spPr/>
    </dgm:pt>
    <dgm:pt modelId="{22FEF8B4-1D9F-4C51-B5C5-700FD1E49E3D}" type="pres">
      <dgm:prSet presAssocID="{37B3F090-D91F-4A48-A3BC-CAFC105D2CD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0E7297-152E-471F-B2D3-08B15C1AD72C}" type="pres">
      <dgm:prSet presAssocID="{C47A97FB-96C4-45A5-B175-0953D96B9C78}" presName="spacer" presStyleCnt="0"/>
      <dgm:spPr/>
    </dgm:pt>
    <dgm:pt modelId="{2DB27A37-C26F-44B2-817F-47D491EB2037}" type="pres">
      <dgm:prSet presAssocID="{8588852F-BDA3-4743-A162-852D7AB2529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426827-E4AF-4F50-9290-66E90EA4A8E7}" type="pres">
      <dgm:prSet presAssocID="{031F9417-68F8-42D9-A7D0-DE65215EFD91}" presName="spacer" presStyleCnt="0"/>
      <dgm:spPr/>
    </dgm:pt>
    <dgm:pt modelId="{D8E4AE12-71A0-473D-A579-32DDD00273FB}" type="pres">
      <dgm:prSet presAssocID="{5CC2E019-EA63-4A91-A4BB-07CDD355F08A}" presName="parentText" presStyleLbl="node1" presStyleIdx="3" presStyleCnt="5" custLinFactNeighborX="-189" custLinFactNeighborY="340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DFE5E-5E63-4ED2-B57A-75391863675C}" type="pres">
      <dgm:prSet presAssocID="{EA5F6B2A-31A7-4E66-AD85-77FDC1CA638E}" presName="spacer" presStyleCnt="0"/>
      <dgm:spPr/>
    </dgm:pt>
    <dgm:pt modelId="{095277BD-A77C-42FE-BFE4-C59B318687B2}" type="pres">
      <dgm:prSet presAssocID="{012EA6B3-8BD3-400A-97B2-847E208C7FC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D81F85-4ADF-4F93-BA85-9752CC956C00}" type="presOf" srcId="{37B3F090-D91F-4A48-A3BC-CAFC105D2CD0}" destId="{22FEF8B4-1D9F-4C51-B5C5-700FD1E49E3D}" srcOrd="0" destOrd="0" presId="urn:microsoft.com/office/officeart/2005/8/layout/vList2"/>
    <dgm:cxn modelId="{0A872A2D-ECB5-485E-9EC2-2B3E0FC214B9}" srcId="{D7CC490C-5330-4C8E-80B8-A15BC4DD65ED}" destId="{012EA6B3-8BD3-400A-97B2-847E208C7FC1}" srcOrd="4" destOrd="0" parTransId="{4FE28BB6-F09F-4664-8E73-B47BAD08A627}" sibTransId="{D8FF02A0-591F-407C-A8A7-7797C678FAD6}"/>
    <dgm:cxn modelId="{0FFD46BF-CAF2-4051-B96D-3C3DB8BAFBF2}" srcId="{D7CC490C-5330-4C8E-80B8-A15BC4DD65ED}" destId="{5CC2E019-EA63-4A91-A4BB-07CDD355F08A}" srcOrd="3" destOrd="0" parTransId="{A4CC5BF3-5825-444C-A8B8-BFF558DC55B5}" sibTransId="{EA5F6B2A-31A7-4E66-AD85-77FDC1CA638E}"/>
    <dgm:cxn modelId="{4D7CE399-4644-483D-8D45-187BDA7DEE8B}" type="presOf" srcId="{5CC2E019-EA63-4A91-A4BB-07CDD355F08A}" destId="{D8E4AE12-71A0-473D-A579-32DDD00273FB}" srcOrd="0" destOrd="0" presId="urn:microsoft.com/office/officeart/2005/8/layout/vList2"/>
    <dgm:cxn modelId="{C2793D63-BB69-4064-B035-41EB8F5366A2}" type="presOf" srcId="{67CC6C4A-6569-4B49-AF8E-E1AD02CCA7B0}" destId="{00989528-1BA0-438B-B66F-A94243389EED}" srcOrd="0" destOrd="0" presId="urn:microsoft.com/office/officeart/2005/8/layout/vList2"/>
    <dgm:cxn modelId="{442A2E1B-412F-47FA-A9FA-B5D8050079DA}" srcId="{D7CC490C-5330-4C8E-80B8-A15BC4DD65ED}" destId="{37B3F090-D91F-4A48-A3BC-CAFC105D2CD0}" srcOrd="1" destOrd="0" parTransId="{8ED249A7-2203-4016-AB2F-203EE38AF3A2}" sibTransId="{C47A97FB-96C4-45A5-B175-0953D96B9C78}"/>
    <dgm:cxn modelId="{7E520EB5-E1D7-4214-B0BB-C2CCE5B162ED}" srcId="{D7CC490C-5330-4C8E-80B8-A15BC4DD65ED}" destId="{67CC6C4A-6569-4B49-AF8E-E1AD02CCA7B0}" srcOrd="0" destOrd="0" parTransId="{BC2D041E-D905-47E2-915A-EBAD0AF65EB3}" sibTransId="{4E869A18-E03E-4234-A7E7-E2F0D538C6DB}"/>
    <dgm:cxn modelId="{BB7E5866-67D6-4036-BC86-354079C41F6A}" srcId="{D7CC490C-5330-4C8E-80B8-A15BC4DD65ED}" destId="{8588852F-BDA3-4743-A162-852D7AB2529F}" srcOrd="2" destOrd="0" parTransId="{7CC7DAC9-BC55-40C3-8420-58CA1AB88100}" sibTransId="{031F9417-68F8-42D9-A7D0-DE65215EFD91}"/>
    <dgm:cxn modelId="{987D4C52-1E77-4295-AF41-AAED69D33B05}" type="presOf" srcId="{8588852F-BDA3-4743-A162-852D7AB2529F}" destId="{2DB27A37-C26F-44B2-817F-47D491EB2037}" srcOrd="0" destOrd="0" presId="urn:microsoft.com/office/officeart/2005/8/layout/vList2"/>
    <dgm:cxn modelId="{7E39045F-C339-4FD8-9B95-45C432D2FC4B}" type="presOf" srcId="{D7CC490C-5330-4C8E-80B8-A15BC4DD65ED}" destId="{DA32F6F2-3430-49FF-B61C-AC9958B97374}" srcOrd="0" destOrd="0" presId="urn:microsoft.com/office/officeart/2005/8/layout/vList2"/>
    <dgm:cxn modelId="{15357157-84F1-4F00-9FE5-12F4ACA16E7D}" type="presOf" srcId="{012EA6B3-8BD3-400A-97B2-847E208C7FC1}" destId="{095277BD-A77C-42FE-BFE4-C59B318687B2}" srcOrd="0" destOrd="0" presId="urn:microsoft.com/office/officeart/2005/8/layout/vList2"/>
    <dgm:cxn modelId="{EA752CB3-00DE-4C65-823F-D67E2DCA078E}" type="presParOf" srcId="{DA32F6F2-3430-49FF-B61C-AC9958B97374}" destId="{00989528-1BA0-438B-B66F-A94243389EED}" srcOrd="0" destOrd="0" presId="urn:microsoft.com/office/officeart/2005/8/layout/vList2"/>
    <dgm:cxn modelId="{74DB7929-D0FB-48FF-8AE0-EF20778ADAAE}" type="presParOf" srcId="{DA32F6F2-3430-49FF-B61C-AC9958B97374}" destId="{8E86ED55-4165-49CF-ACB2-00DE24484B2E}" srcOrd="1" destOrd="0" presId="urn:microsoft.com/office/officeart/2005/8/layout/vList2"/>
    <dgm:cxn modelId="{66E4EFAB-250F-4676-839D-A1D9C6F321B0}" type="presParOf" srcId="{DA32F6F2-3430-49FF-B61C-AC9958B97374}" destId="{22FEF8B4-1D9F-4C51-B5C5-700FD1E49E3D}" srcOrd="2" destOrd="0" presId="urn:microsoft.com/office/officeart/2005/8/layout/vList2"/>
    <dgm:cxn modelId="{91932178-25E9-40D0-9921-ED49D58FBEEF}" type="presParOf" srcId="{DA32F6F2-3430-49FF-B61C-AC9958B97374}" destId="{A00E7297-152E-471F-B2D3-08B15C1AD72C}" srcOrd="3" destOrd="0" presId="urn:microsoft.com/office/officeart/2005/8/layout/vList2"/>
    <dgm:cxn modelId="{A14DD135-61EC-41E6-A405-C22BE9FF70A5}" type="presParOf" srcId="{DA32F6F2-3430-49FF-B61C-AC9958B97374}" destId="{2DB27A37-C26F-44B2-817F-47D491EB2037}" srcOrd="4" destOrd="0" presId="urn:microsoft.com/office/officeart/2005/8/layout/vList2"/>
    <dgm:cxn modelId="{CD172DA3-4A2C-4D00-9C29-E8E6D765933D}" type="presParOf" srcId="{DA32F6F2-3430-49FF-B61C-AC9958B97374}" destId="{13426827-E4AF-4F50-9290-66E90EA4A8E7}" srcOrd="5" destOrd="0" presId="urn:microsoft.com/office/officeart/2005/8/layout/vList2"/>
    <dgm:cxn modelId="{7CE0A6C4-B8C8-4656-96C2-574B61D875AD}" type="presParOf" srcId="{DA32F6F2-3430-49FF-B61C-AC9958B97374}" destId="{D8E4AE12-71A0-473D-A579-32DDD00273FB}" srcOrd="6" destOrd="0" presId="urn:microsoft.com/office/officeart/2005/8/layout/vList2"/>
    <dgm:cxn modelId="{438967C1-65B3-4815-BE60-EFD3C43FFED9}" type="presParOf" srcId="{DA32F6F2-3430-49FF-B61C-AC9958B97374}" destId="{81DDFE5E-5E63-4ED2-B57A-75391863675C}" srcOrd="7" destOrd="0" presId="urn:microsoft.com/office/officeart/2005/8/layout/vList2"/>
    <dgm:cxn modelId="{D321EAB5-ACE2-4730-A37E-420F2AAA0ECE}" type="presParOf" srcId="{DA32F6F2-3430-49FF-B61C-AC9958B97374}" destId="{095277BD-A77C-42FE-BFE4-C59B318687B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340677-1463-4A1F-AC44-7CAAC373F412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752F2B9-A943-4E6A-A075-01EC91CC842F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</a:rPr>
            <a:t>Общая профилактика</a:t>
          </a:r>
          <a:endParaRPr lang="ru-RU" sz="1600" dirty="0">
            <a:solidFill>
              <a:schemeClr val="tx1"/>
            </a:solidFill>
          </a:endParaRPr>
        </a:p>
      </dgm:t>
    </dgm:pt>
    <dgm:pt modelId="{57FCAA46-E86C-4843-8053-F617D31B44F4}" type="parTrans" cxnId="{4486890F-B0ED-4D26-B9D4-68C0D47843B9}">
      <dgm:prSet/>
      <dgm:spPr/>
      <dgm:t>
        <a:bodyPr/>
        <a:lstStyle/>
        <a:p>
          <a:endParaRPr lang="ru-RU"/>
        </a:p>
      </dgm:t>
    </dgm:pt>
    <dgm:pt modelId="{D262CC6A-8646-4D05-AA51-9BBCCC67D1CC}" type="sibTrans" cxnId="{4486890F-B0ED-4D26-B9D4-68C0D47843B9}">
      <dgm:prSet/>
      <dgm:spPr/>
      <dgm:t>
        <a:bodyPr/>
        <a:lstStyle/>
        <a:p>
          <a:endParaRPr lang="ru-RU"/>
        </a:p>
      </dgm:t>
    </dgm:pt>
    <dgm:pt modelId="{6FCFD9C6-BE74-4B4B-99F1-F5092BEE0608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</a:rPr>
            <a:t>Первичная профилактика</a:t>
          </a:r>
          <a:endParaRPr lang="ru-RU" sz="1600" dirty="0">
            <a:solidFill>
              <a:schemeClr val="tx1"/>
            </a:solidFill>
          </a:endParaRPr>
        </a:p>
      </dgm:t>
    </dgm:pt>
    <dgm:pt modelId="{113CA52A-D836-44CE-BA56-25F94229F109}" type="parTrans" cxnId="{77B145FD-DD82-40B4-85C8-B61AAEA038D9}">
      <dgm:prSet/>
      <dgm:spPr/>
      <dgm:t>
        <a:bodyPr/>
        <a:lstStyle/>
        <a:p>
          <a:endParaRPr lang="ru-RU"/>
        </a:p>
      </dgm:t>
    </dgm:pt>
    <dgm:pt modelId="{FFDB170E-AEC9-439D-9F6A-020CD0395CDF}" type="sibTrans" cxnId="{77B145FD-DD82-40B4-85C8-B61AAEA038D9}">
      <dgm:prSet/>
      <dgm:spPr/>
      <dgm:t>
        <a:bodyPr/>
        <a:lstStyle/>
        <a:p>
          <a:endParaRPr lang="ru-RU"/>
        </a:p>
      </dgm:t>
    </dgm:pt>
    <dgm:pt modelId="{9F80F1C8-A79F-45A8-AE3F-28069F9C8ACE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</a:rPr>
            <a:t>Вторичная профилактика</a:t>
          </a:r>
          <a:endParaRPr lang="ru-RU" sz="1600" dirty="0">
            <a:solidFill>
              <a:schemeClr val="tx1"/>
            </a:solidFill>
          </a:endParaRPr>
        </a:p>
      </dgm:t>
    </dgm:pt>
    <dgm:pt modelId="{1B362AB8-CE47-445B-BD48-B02CADB9DE0F}" type="parTrans" cxnId="{FC124EC7-1ECC-48E4-AEDE-73FF75304792}">
      <dgm:prSet/>
      <dgm:spPr/>
      <dgm:t>
        <a:bodyPr/>
        <a:lstStyle/>
        <a:p>
          <a:endParaRPr lang="ru-RU"/>
        </a:p>
      </dgm:t>
    </dgm:pt>
    <dgm:pt modelId="{36263397-AD08-4AE2-89E3-66D5C541B982}" type="sibTrans" cxnId="{FC124EC7-1ECC-48E4-AEDE-73FF75304792}">
      <dgm:prSet/>
      <dgm:spPr/>
      <dgm:t>
        <a:bodyPr/>
        <a:lstStyle/>
        <a:p>
          <a:endParaRPr lang="ru-RU"/>
        </a:p>
      </dgm:t>
    </dgm:pt>
    <dgm:pt modelId="{BA1FA425-0911-4B80-BA7D-35EC19DC081F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</a:rPr>
            <a:t>Третичная профилактика</a:t>
          </a:r>
          <a:endParaRPr lang="ru-RU" sz="1600" dirty="0">
            <a:solidFill>
              <a:schemeClr val="tx1"/>
            </a:solidFill>
          </a:endParaRPr>
        </a:p>
      </dgm:t>
    </dgm:pt>
    <dgm:pt modelId="{6D268BC0-6DB2-44BD-9156-8065026DECC6}" type="parTrans" cxnId="{A5DD02E5-0FC4-4B3A-99B9-A34EA5036704}">
      <dgm:prSet/>
      <dgm:spPr/>
      <dgm:t>
        <a:bodyPr/>
        <a:lstStyle/>
        <a:p>
          <a:endParaRPr lang="ru-RU"/>
        </a:p>
      </dgm:t>
    </dgm:pt>
    <dgm:pt modelId="{C3952151-1750-4B45-98D8-B379118C1859}" type="sibTrans" cxnId="{A5DD02E5-0FC4-4B3A-99B9-A34EA5036704}">
      <dgm:prSet/>
      <dgm:spPr/>
      <dgm:t>
        <a:bodyPr/>
        <a:lstStyle/>
        <a:p>
          <a:endParaRPr lang="ru-RU"/>
        </a:p>
      </dgm:t>
    </dgm:pt>
    <dgm:pt modelId="{9700DAF8-4FAF-4502-AE8D-DD5D855EC7E6}" type="pres">
      <dgm:prSet presAssocID="{75340677-1463-4A1F-AC44-7CAAC373F41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B307A3-A7F5-42E1-B571-374DEB58C472}" type="pres">
      <dgm:prSet presAssocID="{F752F2B9-A943-4E6A-A075-01EC91CC842F}" presName="linNode" presStyleCnt="0"/>
      <dgm:spPr/>
    </dgm:pt>
    <dgm:pt modelId="{69F45298-0520-4F42-9291-32A44A98ECD3}" type="pres">
      <dgm:prSet presAssocID="{F752F2B9-A943-4E6A-A075-01EC91CC842F}" presName="parentText" presStyleLbl="node1" presStyleIdx="0" presStyleCnt="4" custScaleX="265736" custLinFactNeighborX="-2246" custLinFactNeighborY="-2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7E6649-7FDE-4164-83CD-E42D87841164}" type="pres">
      <dgm:prSet presAssocID="{D262CC6A-8646-4D05-AA51-9BBCCC67D1CC}" presName="sp" presStyleCnt="0"/>
      <dgm:spPr/>
    </dgm:pt>
    <dgm:pt modelId="{FE7D17C6-05D4-4D3D-8D1C-45E51736C110}" type="pres">
      <dgm:prSet presAssocID="{6FCFD9C6-BE74-4B4B-99F1-F5092BEE0608}" presName="linNode" presStyleCnt="0"/>
      <dgm:spPr/>
    </dgm:pt>
    <dgm:pt modelId="{14D34DAD-4CB0-4C23-A3AD-CE405CEA7F64}" type="pres">
      <dgm:prSet presAssocID="{6FCFD9C6-BE74-4B4B-99F1-F5092BEE0608}" presName="parentText" presStyleLbl="node1" presStyleIdx="1" presStyleCnt="4" custScaleX="257653" custLinFactNeighborX="-216" custLinFactNeighborY="12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35754E-FDD3-4444-9EC3-BBA59B9CAE3D}" type="pres">
      <dgm:prSet presAssocID="{FFDB170E-AEC9-439D-9F6A-020CD0395CDF}" presName="sp" presStyleCnt="0"/>
      <dgm:spPr/>
    </dgm:pt>
    <dgm:pt modelId="{D559DE17-7944-4941-AA9A-44BBDA6D220B}" type="pres">
      <dgm:prSet presAssocID="{9F80F1C8-A79F-45A8-AE3F-28069F9C8ACE}" presName="linNode" presStyleCnt="0"/>
      <dgm:spPr/>
    </dgm:pt>
    <dgm:pt modelId="{31783287-1348-4108-9829-983B95990C70}" type="pres">
      <dgm:prSet presAssocID="{9F80F1C8-A79F-45A8-AE3F-28069F9C8ACE}" presName="parentText" presStyleLbl="node1" presStyleIdx="2" presStyleCnt="4" custScaleX="2612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85DAC-C534-48C6-A4D5-CADB46E4F918}" type="pres">
      <dgm:prSet presAssocID="{36263397-AD08-4AE2-89E3-66D5C541B982}" presName="sp" presStyleCnt="0"/>
      <dgm:spPr/>
    </dgm:pt>
    <dgm:pt modelId="{88455856-1AD9-4C24-BA6B-7A5CEB0A160C}" type="pres">
      <dgm:prSet presAssocID="{BA1FA425-0911-4B80-BA7D-35EC19DC081F}" presName="linNode" presStyleCnt="0"/>
      <dgm:spPr/>
    </dgm:pt>
    <dgm:pt modelId="{81AEB78B-F4EC-43F0-8721-9FC2D1FECC65}" type="pres">
      <dgm:prSet presAssocID="{BA1FA425-0911-4B80-BA7D-35EC19DC081F}" presName="parentText" presStyleLbl="node1" presStyleIdx="3" presStyleCnt="4" custScaleX="2674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D34ABA-3790-43C2-A424-FB99943BD1F9}" type="presOf" srcId="{6FCFD9C6-BE74-4B4B-99F1-F5092BEE0608}" destId="{14D34DAD-4CB0-4C23-A3AD-CE405CEA7F64}" srcOrd="0" destOrd="0" presId="urn:microsoft.com/office/officeart/2005/8/layout/vList5"/>
    <dgm:cxn modelId="{3CB5638E-D24F-4828-87BF-EA4FE3AC81DD}" type="presOf" srcId="{9F80F1C8-A79F-45A8-AE3F-28069F9C8ACE}" destId="{31783287-1348-4108-9829-983B95990C70}" srcOrd="0" destOrd="0" presId="urn:microsoft.com/office/officeart/2005/8/layout/vList5"/>
    <dgm:cxn modelId="{A5DD02E5-0FC4-4B3A-99B9-A34EA5036704}" srcId="{75340677-1463-4A1F-AC44-7CAAC373F412}" destId="{BA1FA425-0911-4B80-BA7D-35EC19DC081F}" srcOrd="3" destOrd="0" parTransId="{6D268BC0-6DB2-44BD-9156-8065026DECC6}" sibTransId="{C3952151-1750-4B45-98D8-B379118C1859}"/>
    <dgm:cxn modelId="{74B909C9-8B0A-4F30-95B3-5604FCF2760B}" type="presOf" srcId="{F752F2B9-A943-4E6A-A075-01EC91CC842F}" destId="{69F45298-0520-4F42-9291-32A44A98ECD3}" srcOrd="0" destOrd="0" presId="urn:microsoft.com/office/officeart/2005/8/layout/vList5"/>
    <dgm:cxn modelId="{FC124EC7-1ECC-48E4-AEDE-73FF75304792}" srcId="{75340677-1463-4A1F-AC44-7CAAC373F412}" destId="{9F80F1C8-A79F-45A8-AE3F-28069F9C8ACE}" srcOrd="2" destOrd="0" parTransId="{1B362AB8-CE47-445B-BD48-B02CADB9DE0F}" sibTransId="{36263397-AD08-4AE2-89E3-66D5C541B982}"/>
    <dgm:cxn modelId="{EE4A2779-68EA-4FFC-AABE-3A2093981DBF}" type="presOf" srcId="{BA1FA425-0911-4B80-BA7D-35EC19DC081F}" destId="{81AEB78B-F4EC-43F0-8721-9FC2D1FECC65}" srcOrd="0" destOrd="0" presId="urn:microsoft.com/office/officeart/2005/8/layout/vList5"/>
    <dgm:cxn modelId="{4486890F-B0ED-4D26-B9D4-68C0D47843B9}" srcId="{75340677-1463-4A1F-AC44-7CAAC373F412}" destId="{F752F2B9-A943-4E6A-A075-01EC91CC842F}" srcOrd="0" destOrd="0" parTransId="{57FCAA46-E86C-4843-8053-F617D31B44F4}" sibTransId="{D262CC6A-8646-4D05-AA51-9BBCCC67D1CC}"/>
    <dgm:cxn modelId="{77B145FD-DD82-40B4-85C8-B61AAEA038D9}" srcId="{75340677-1463-4A1F-AC44-7CAAC373F412}" destId="{6FCFD9C6-BE74-4B4B-99F1-F5092BEE0608}" srcOrd="1" destOrd="0" parTransId="{113CA52A-D836-44CE-BA56-25F94229F109}" sibTransId="{FFDB170E-AEC9-439D-9F6A-020CD0395CDF}"/>
    <dgm:cxn modelId="{97036605-7570-4F22-BE66-E7214C9BB38E}" type="presOf" srcId="{75340677-1463-4A1F-AC44-7CAAC373F412}" destId="{9700DAF8-4FAF-4502-AE8D-DD5D855EC7E6}" srcOrd="0" destOrd="0" presId="urn:microsoft.com/office/officeart/2005/8/layout/vList5"/>
    <dgm:cxn modelId="{45A304D5-8BA9-4349-877F-2F5F8B4B17AE}" type="presParOf" srcId="{9700DAF8-4FAF-4502-AE8D-DD5D855EC7E6}" destId="{12B307A3-A7F5-42E1-B571-374DEB58C472}" srcOrd="0" destOrd="0" presId="urn:microsoft.com/office/officeart/2005/8/layout/vList5"/>
    <dgm:cxn modelId="{ACD0C3CB-D8B0-426A-96E4-D51DE69637C1}" type="presParOf" srcId="{12B307A3-A7F5-42E1-B571-374DEB58C472}" destId="{69F45298-0520-4F42-9291-32A44A98ECD3}" srcOrd="0" destOrd="0" presId="urn:microsoft.com/office/officeart/2005/8/layout/vList5"/>
    <dgm:cxn modelId="{D7260DD9-CA70-4DF1-88D1-7DC942E1441B}" type="presParOf" srcId="{9700DAF8-4FAF-4502-AE8D-DD5D855EC7E6}" destId="{077E6649-7FDE-4164-83CD-E42D87841164}" srcOrd="1" destOrd="0" presId="urn:microsoft.com/office/officeart/2005/8/layout/vList5"/>
    <dgm:cxn modelId="{E93FE030-5D06-459B-BB59-A5DD820FADE3}" type="presParOf" srcId="{9700DAF8-4FAF-4502-AE8D-DD5D855EC7E6}" destId="{FE7D17C6-05D4-4D3D-8D1C-45E51736C110}" srcOrd="2" destOrd="0" presId="urn:microsoft.com/office/officeart/2005/8/layout/vList5"/>
    <dgm:cxn modelId="{2BFB53BB-D33A-4C7A-8FFC-118152301A79}" type="presParOf" srcId="{FE7D17C6-05D4-4D3D-8D1C-45E51736C110}" destId="{14D34DAD-4CB0-4C23-A3AD-CE405CEA7F64}" srcOrd="0" destOrd="0" presId="urn:microsoft.com/office/officeart/2005/8/layout/vList5"/>
    <dgm:cxn modelId="{603FBF3F-F9E9-4FA0-B3D2-04AA188D12B5}" type="presParOf" srcId="{9700DAF8-4FAF-4502-AE8D-DD5D855EC7E6}" destId="{E035754E-FDD3-4444-9EC3-BBA59B9CAE3D}" srcOrd="3" destOrd="0" presId="urn:microsoft.com/office/officeart/2005/8/layout/vList5"/>
    <dgm:cxn modelId="{7AFA04AE-9976-4CB5-A116-87EA57C4192A}" type="presParOf" srcId="{9700DAF8-4FAF-4502-AE8D-DD5D855EC7E6}" destId="{D559DE17-7944-4941-AA9A-44BBDA6D220B}" srcOrd="4" destOrd="0" presId="urn:microsoft.com/office/officeart/2005/8/layout/vList5"/>
    <dgm:cxn modelId="{24176B63-9A02-4664-8F81-7CB919A46288}" type="presParOf" srcId="{D559DE17-7944-4941-AA9A-44BBDA6D220B}" destId="{31783287-1348-4108-9829-983B95990C70}" srcOrd="0" destOrd="0" presId="urn:microsoft.com/office/officeart/2005/8/layout/vList5"/>
    <dgm:cxn modelId="{9B57D8B0-B87E-4281-B107-582A4044DF11}" type="presParOf" srcId="{9700DAF8-4FAF-4502-AE8D-DD5D855EC7E6}" destId="{D0A85DAC-C534-48C6-A4D5-CADB46E4F918}" srcOrd="5" destOrd="0" presId="urn:microsoft.com/office/officeart/2005/8/layout/vList5"/>
    <dgm:cxn modelId="{0420E2A3-A6DD-4783-8EDB-E95415DA0FBD}" type="presParOf" srcId="{9700DAF8-4FAF-4502-AE8D-DD5D855EC7E6}" destId="{88455856-1AD9-4C24-BA6B-7A5CEB0A160C}" srcOrd="6" destOrd="0" presId="urn:microsoft.com/office/officeart/2005/8/layout/vList5"/>
    <dgm:cxn modelId="{964C4957-42A0-491C-844F-C89E8D0BE1D6}" type="presParOf" srcId="{88455856-1AD9-4C24-BA6B-7A5CEB0A160C}" destId="{81AEB78B-F4EC-43F0-8721-9FC2D1FECC6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0EE499-D129-484D-B5C0-D0F3AC30E8B1}" type="doc">
      <dgm:prSet loTypeId="urn:microsoft.com/office/officeart/2005/8/layout/vList2" loCatId="list" qsTypeId="urn:microsoft.com/office/officeart/2005/8/quickstyle/simple1#3" qsCatId="simple" csTypeId="urn:microsoft.com/office/officeart/2005/8/colors/colorful5" csCatId="colorful" phldr="1"/>
      <dgm:spPr/>
    </dgm:pt>
    <dgm:pt modelId="{BEB4A0DE-FB16-4C4F-8DEA-03570694B93A}">
      <dgm:prSet phldrT="[Текст]" phldr="0" custT="1"/>
      <dgm:spPr/>
      <dgm:t>
        <a:bodyPr vert="horz" wrap="square" anchor="t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altLang="zh-CN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Сбор информации о взаимоотношениях и сути конфликта в замещающей семье, в семье родителя, обязательные в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ыезды в семью</a:t>
          </a:r>
          <a:endParaRPr lang="zh-CN" altLang="en-US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CD0B47-03FC-4535-A972-2673574CE2F3}" type="parTrans" cxnId="{83A0D4C7-FB78-49B5-AB9B-3E7CFF1BCF0E}">
      <dgm:prSet/>
      <dgm:spPr/>
      <dgm:t>
        <a:bodyPr/>
        <a:lstStyle/>
        <a:p>
          <a:endParaRPr lang="ru-RU"/>
        </a:p>
      </dgm:t>
    </dgm:pt>
    <dgm:pt modelId="{66283CB7-69B8-41D5-A569-950515985F71}" type="sibTrans" cxnId="{83A0D4C7-FB78-49B5-AB9B-3E7CFF1BCF0E}">
      <dgm:prSet/>
      <dgm:spPr/>
      <dgm:t>
        <a:bodyPr/>
        <a:lstStyle/>
        <a:p>
          <a:endParaRPr lang="ru-RU"/>
        </a:p>
      </dgm:t>
    </dgm:pt>
    <dgm:pt modelId="{11A5EA0A-517A-463B-9BA8-5EB54D7D10F8}">
      <dgm:prSet phldrT="[Текст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altLang="zh-CN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zh-CN" altLang="en-US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zh-CN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Диагностика мотивации опекуна (попечителя) или на восстановление семьи и оценка готовности и желания ребенка к контакту</a:t>
          </a:r>
          <a:endParaRPr lang="zh-CN" altLang="en-US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B15CF1-464F-45CC-BFE4-6F0AA417C19E}" type="parTrans" cxnId="{EBF60E0B-606F-4703-A665-90FF0A48F2ED}">
      <dgm:prSet/>
      <dgm:spPr/>
      <dgm:t>
        <a:bodyPr/>
        <a:lstStyle/>
        <a:p>
          <a:endParaRPr lang="ru-RU"/>
        </a:p>
      </dgm:t>
    </dgm:pt>
    <dgm:pt modelId="{4EA87785-B7B3-4F48-BB13-D91C5DEA8DC1}" type="sibTrans" cxnId="{EBF60E0B-606F-4703-A665-90FF0A48F2ED}">
      <dgm:prSet/>
      <dgm:spPr/>
      <dgm:t>
        <a:bodyPr/>
        <a:lstStyle/>
        <a:p>
          <a:endParaRPr lang="ru-RU"/>
        </a:p>
      </dgm:t>
    </dgm:pt>
    <dgm:pt modelId="{25EF8B53-4C57-43A4-9FE1-40C318A0AD88}">
      <dgm:prSet phldrT="[Текст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altLang="zh-CN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ребенка  и законного представителя к положительному контакту, при желании обеих сторон</a:t>
          </a:r>
          <a:endParaRPr lang="zh-CN" altLang="en-US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CE1C4C-AE05-4247-9728-BCA5F5CA780A}" type="parTrans" cxnId="{814B85D6-BBD8-453D-A8B2-D61D8FA004A8}">
      <dgm:prSet/>
      <dgm:spPr/>
      <dgm:t>
        <a:bodyPr/>
        <a:lstStyle/>
        <a:p>
          <a:endParaRPr lang="ru-RU"/>
        </a:p>
      </dgm:t>
    </dgm:pt>
    <dgm:pt modelId="{F463D266-32E5-414A-9781-DA46FFE60955}" type="sibTrans" cxnId="{814B85D6-BBD8-453D-A8B2-D61D8FA004A8}">
      <dgm:prSet/>
      <dgm:spPr/>
      <dgm:t>
        <a:bodyPr/>
        <a:lstStyle/>
        <a:p>
          <a:endParaRPr lang="ru-RU"/>
        </a:p>
      </dgm:t>
    </dgm:pt>
    <dgm:pt modelId="{B8DA3181-9BC8-4F1C-A527-89049C28EF56}" type="pres">
      <dgm:prSet presAssocID="{800EE499-D129-484D-B5C0-D0F3AC30E8B1}" presName="linear" presStyleCnt="0">
        <dgm:presLayoutVars>
          <dgm:animLvl val="lvl"/>
          <dgm:resizeHandles val="exact"/>
        </dgm:presLayoutVars>
      </dgm:prSet>
      <dgm:spPr/>
    </dgm:pt>
    <dgm:pt modelId="{681E7127-2DC3-44BA-9C8D-D081318634CC}" type="pres">
      <dgm:prSet presAssocID="{BEB4A0DE-FB16-4C4F-8DEA-03570694B93A}" presName="parentText" presStyleLbl="node1" presStyleIdx="0" presStyleCnt="3" custScaleY="78097" custLinFactY="-147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6C7D5-DA2C-4C9F-8843-913FEBE1999A}" type="pres">
      <dgm:prSet presAssocID="{66283CB7-69B8-41D5-A569-950515985F71}" presName="spacer" presStyleCnt="0"/>
      <dgm:spPr/>
    </dgm:pt>
    <dgm:pt modelId="{5772D012-8AAA-423B-B81E-E86471A10177}" type="pres">
      <dgm:prSet presAssocID="{11A5EA0A-517A-463B-9BA8-5EB54D7D10F8}" presName="parentText" presStyleLbl="node1" presStyleIdx="1" presStyleCnt="3" custLinFactNeighborY="-683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5B039-8700-4901-9D22-649217C3A3CE}" type="pres">
      <dgm:prSet presAssocID="{4EA87785-B7B3-4F48-BB13-D91C5DEA8DC1}" presName="spacer" presStyleCnt="0"/>
      <dgm:spPr/>
    </dgm:pt>
    <dgm:pt modelId="{84F40DC2-5B31-42C1-9C30-1A2F5F7D42E1}" type="pres">
      <dgm:prSet presAssocID="{25EF8B53-4C57-43A4-9FE1-40C318A0AD88}" presName="parentText" presStyleLbl="node1" presStyleIdx="2" presStyleCnt="3" custLinFactY="546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DEDA5A-97D6-4358-8F3F-6CD41FD79041}" type="presOf" srcId="{800EE499-D129-484D-B5C0-D0F3AC30E8B1}" destId="{B8DA3181-9BC8-4F1C-A527-89049C28EF56}" srcOrd="0" destOrd="0" presId="urn:microsoft.com/office/officeart/2005/8/layout/vList2"/>
    <dgm:cxn modelId="{E6EE56CA-07B9-46B2-975E-1E7C4428A8C1}" type="presOf" srcId="{BEB4A0DE-FB16-4C4F-8DEA-03570694B93A}" destId="{681E7127-2DC3-44BA-9C8D-D081318634CC}" srcOrd="0" destOrd="0" presId="urn:microsoft.com/office/officeart/2005/8/layout/vList2"/>
    <dgm:cxn modelId="{EBF60E0B-606F-4703-A665-90FF0A48F2ED}" srcId="{800EE499-D129-484D-B5C0-D0F3AC30E8B1}" destId="{11A5EA0A-517A-463B-9BA8-5EB54D7D10F8}" srcOrd="1" destOrd="0" parTransId="{E2B15CF1-464F-45CC-BFE4-6F0AA417C19E}" sibTransId="{4EA87785-B7B3-4F48-BB13-D91C5DEA8DC1}"/>
    <dgm:cxn modelId="{814B85D6-BBD8-453D-A8B2-D61D8FA004A8}" srcId="{800EE499-D129-484D-B5C0-D0F3AC30E8B1}" destId="{25EF8B53-4C57-43A4-9FE1-40C318A0AD88}" srcOrd="2" destOrd="0" parTransId="{62CE1C4C-AE05-4247-9728-BCA5F5CA780A}" sibTransId="{F463D266-32E5-414A-9781-DA46FFE60955}"/>
    <dgm:cxn modelId="{83A0D4C7-FB78-49B5-AB9B-3E7CFF1BCF0E}" srcId="{800EE499-D129-484D-B5C0-D0F3AC30E8B1}" destId="{BEB4A0DE-FB16-4C4F-8DEA-03570694B93A}" srcOrd="0" destOrd="0" parTransId="{A1CD0B47-03FC-4535-A972-2673574CE2F3}" sibTransId="{66283CB7-69B8-41D5-A569-950515985F71}"/>
    <dgm:cxn modelId="{FBEF7942-4B3C-4F08-B705-9D05E6199FFB}" type="presOf" srcId="{11A5EA0A-517A-463B-9BA8-5EB54D7D10F8}" destId="{5772D012-8AAA-423B-B81E-E86471A10177}" srcOrd="0" destOrd="0" presId="urn:microsoft.com/office/officeart/2005/8/layout/vList2"/>
    <dgm:cxn modelId="{AE1F8463-8D7F-4FCF-97DD-0FD8F96FB3AF}" type="presOf" srcId="{25EF8B53-4C57-43A4-9FE1-40C318A0AD88}" destId="{84F40DC2-5B31-42C1-9C30-1A2F5F7D42E1}" srcOrd="0" destOrd="0" presId="urn:microsoft.com/office/officeart/2005/8/layout/vList2"/>
    <dgm:cxn modelId="{0E8D2EF8-EF72-4C96-81C6-EF121CF64527}" type="presParOf" srcId="{B8DA3181-9BC8-4F1C-A527-89049C28EF56}" destId="{681E7127-2DC3-44BA-9C8D-D081318634CC}" srcOrd="0" destOrd="0" presId="urn:microsoft.com/office/officeart/2005/8/layout/vList2"/>
    <dgm:cxn modelId="{D3AFDDA0-7C69-43B7-9D32-D4B1164D22F1}" type="presParOf" srcId="{B8DA3181-9BC8-4F1C-A527-89049C28EF56}" destId="{DED6C7D5-DA2C-4C9F-8843-913FEBE1999A}" srcOrd="1" destOrd="0" presId="urn:microsoft.com/office/officeart/2005/8/layout/vList2"/>
    <dgm:cxn modelId="{3609ED3C-962E-4A54-A2A0-0D2907FD56AB}" type="presParOf" srcId="{B8DA3181-9BC8-4F1C-A527-89049C28EF56}" destId="{5772D012-8AAA-423B-B81E-E86471A10177}" srcOrd="2" destOrd="0" presId="urn:microsoft.com/office/officeart/2005/8/layout/vList2"/>
    <dgm:cxn modelId="{A691192B-D4CA-4420-BFCA-FB36949E99B2}" type="presParOf" srcId="{B8DA3181-9BC8-4F1C-A527-89049C28EF56}" destId="{4005B039-8700-4901-9D22-649217C3A3CE}" srcOrd="3" destOrd="0" presId="urn:microsoft.com/office/officeart/2005/8/layout/vList2"/>
    <dgm:cxn modelId="{B2DB478D-DB54-484E-B015-9570538701A6}" type="presParOf" srcId="{B8DA3181-9BC8-4F1C-A527-89049C28EF56}" destId="{84F40DC2-5B31-42C1-9C30-1A2F5F7D42E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0EE499-D129-484D-B5C0-D0F3AC30E8B1}" type="doc">
      <dgm:prSet loTypeId="urn:microsoft.com/office/officeart/2005/8/layout/vList2" loCatId="list" qsTypeId="urn:microsoft.com/office/officeart/2005/8/quickstyle/simple1#4" qsCatId="simple" csTypeId="urn:microsoft.com/office/officeart/2005/8/colors/colorful2" csCatId="colorful" phldr="1"/>
      <dgm:spPr/>
    </dgm:pt>
    <dgm:pt modelId="{BEB4A0DE-FB16-4C4F-8DEA-03570694B93A}">
      <dgm:prSet phldrT="[Текст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altLang="zh-CN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5.Организация д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иагностика родителей, законных представителей и ребенка, тестирование, выявление проблемы,  заключение диагностик и рекомендации.</a:t>
          </a:r>
          <a:endParaRPr lang="zh-CN" alt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CD0B47-03FC-4535-A972-2673574CE2F3}" type="parTrans" cxnId="{125AEBCE-181A-4E56-A030-41DCA6577FC3}">
      <dgm:prSet/>
      <dgm:spPr/>
      <dgm:t>
        <a:bodyPr/>
        <a:lstStyle/>
        <a:p>
          <a:endParaRPr lang="ru-RU"/>
        </a:p>
      </dgm:t>
    </dgm:pt>
    <dgm:pt modelId="{66283CB7-69B8-41D5-A569-950515985F71}" type="sibTrans" cxnId="{125AEBCE-181A-4E56-A030-41DCA6577FC3}">
      <dgm:prSet/>
      <dgm:spPr/>
      <dgm:t>
        <a:bodyPr/>
        <a:lstStyle/>
        <a:p>
          <a:endParaRPr lang="ru-RU"/>
        </a:p>
      </dgm:t>
    </dgm:pt>
    <dgm:pt modelId="{11A5EA0A-517A-463B-9BA8-5EB54D7D10F8}">
      <dgm:prSet phldrT="[Текст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altLang="zh-CN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6.Анализ последствий встречи для ребенка и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родителей, законных представителей </a:t>
          </a:r>
          <a:endParaRPr lang="zh-CN" alt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B15CF1-464F-45CC-BFE4-6F0AA417C19E}" type="parTrans" cxnId="{8C93306F-9FF0-4D2D-88B0-7E8DA87DB120}">
      <dgm:prSet/>
      <dgm:spPr/>
      <dgm:t>
        <a:bodyPr/>
        <a:lstStyle/>
        <a:p>
          <a:endParaRPr lang="ru-RU"/>
        </a:p>
      </dgm:t>
    </dgm:pt>
    <dgm:pt modelId="{4EA87785-B7B3-4F48-BB13-D91C5DEA8DC1}" type="sibTrans" cxnId="{8C93306F-9FF0-4D2D-88B0-7E8DA87DB120}">
      <dgm:prSet/>
      <dgm:spPr/>
      <dgm:t>
        <a:bodyPr/>
        <a:lstStyle/>
        <a:p>
          <a:endParaRPr lang="ru-RU"/>
        </a:p>
      </dgm:t>
    </dgm:pt>
    <dgm:pt modelId="{25EF8B53-4C57-43A4-9FE1-40C318A0AD88}">
      <dgm:prSet phldrT="[Текст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altLang="zh-CN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7.Отслеживание дальнейшей судьбы ребенка в семье, оказание педагогической и психологической помощи.</a:t>
          </a:r>
          <a:endParaRPr lang="zh-CN" alt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CE1C4C-AE05-4247-9728-BCA5F5CA780A}" type="parTrans" cxnId="{983F5D8C-C478-4C09-8DBC-E74386C84B30}">
      <dgm:prSet/>
      <dgm:spPr/>
      <dgm:t>
        <a:bodyPr/>
        <a:lstStyle/>
        <a:p>
          <a:endParaRPr lang="ru-RU"/>
        </a:p>
      </dgm:t>
    </dgm:pt>
    <dgm:pt modelId="{F463D266-32E5-414A-9781-DA46FFE60955}" type="sibTrans" cxnId="{983F5D8C-C478-4C09-8DBC-E74386C84B30}">
      <dgm:prSet/>
      <dgm:spPr/>
      <dgm:t>
        <a:bodyPr/>
        <a:lstStyle/>
        <a:p>
          <a:endParaRPr lang="ru-RU"/>
        </a:p>
      </dgm:t>
    </dgm:pt>
    <dgm:pt modelId="{47E2E9A1-BEC5-4D98-97E0-0B5640FDDE29}">
      <dgm:prSet custT="1"/>
      <dgm:spPr/>
      <dgm:t>
        <a:bodyPr/>
        <a:lstStyle/>
        <a:p>
          <a:pPr algn="ctr"/>
          <a:r>
            <a:rPr lang="ru-RU" altLang="zh-CN" sz="1600" dirty="0" smtClean="0">
              <a:solidFill>
                <a:schemeClr val="tx1"/>
              </a:solidFill>
              <a:latin typeface="+mn-lt"/>
            </a:rPr>
            <a:t>7.</a:t>
          </a:r>
          <a:r>
            <a:rPr lang="zh-CN" altLang="en-US" sz="1600" dirty="0" smtClean="0">
              <a:solidFill>
                <a:schemeClr val="tx1"/>
              </a:solidFill>
              <a:latin typeface="+mn-lt"/>
            </a:rPr>
            <a:t>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центром психолого-педагогической медицинской и социальной помощи. (ГБУ РО ЦППМ И СП) при чрезвычайной необходимости.</a:t>
          </a:r>
          <a:endParaRPr lang="zh-CN" altLang="en-US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83DE7A-463D-4031-A27E-B5978EB2DFBE}" type="parTrans" cxnId="{6CC31D96-CFD9-4182-B463-4CD590077E8B}">
      <dgm:prSet/>
      <dgm:spPr/>
      <dgm:t>
        <a:bodyPr/>
        <a:lstStyle/>
        <a:p>
          <a:endParaRPr lang="ru-RU"/>
        </a:p>
      </dgm:t>
    </dgm:pt>
    <dgm:pt modelId="{27FB55EC-964B-40F9-BE8C-FF56FFE49F75}" type="sibTrans" cxnId="{6CC31D96-CFD9-4182-B463-4CD590077E8B}">
      <dgm:prSet/>
      <dgm:spPr/>
      <dgm:t>
        <a:bodyPr/>
        <a:lstStyle/>
        <a:p>
          <a:endParaRPr lang="ru-RU"/>
        </a:p>
      </dgm:t>
    </dgm:pt>
    <dgm:pt modelId="{B33FA8B6-2292-4D57-A9B2-8792D7F1D8F0}" type="pres">
      <dgm:prSet presAssocID="{800EE499-D129-484D-B5C0-D0F3AC30E8B1}" presName="linear" presStyleCnt="0">
        <dgm:presLayoutVars>
          <dgm:animLvl val="lvl"/>
          <dgm:resizeHandles val="exact"/>
        </dgm:presLayoutVars>
      </dgm:prSet>
      <dgm:spPr/>
    </dgm:pt>
    <dgm:pt modelId="{444B845C-D221-4CAA-AF1B-FA64E058ECF6}" type="pres">
      <dgm:prSet presAssocID="{BEB4A0DE-FB16-4C4F-8DEA-03570694B93A}" presName="parentText" presStyleLbl="node1" presStyleIdx="0" presStyleCnt="4" custScaleY="111328" custLinFactNeighborY="-968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5C398-8F2F-4BC3-9106-EA427F855D4B}" type="pres">
      <dgm:prSet presAssocID="{66283CB7-69B8-41D5-A569-950515985F71}" presName="spacer" presStyleCnt="0"/>
      <dgm:spPr/>
    </dgm:pt>
    <dgm:pt modelId="{7F970B92-FA8D-4DA2-B999-8CE516F1506D}" type="pres">
      <dgm:prSet presAssocID="{11A5EA0A-517A-463B-9BA8-5EB54D7D10F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85E70-5FD0-4E82-B9BA-7C88C28EFCF1}" type="pres">
      <dgm:prSet presAssocID="{4EA87785-B7B3-4F48-BB13-D91C5DEA8DC1}" presName="spacer" presStyleCnt="0"/>
      <dgm:spPr/>
    </dgm:pt>
    <dgm:pt modelId="{97F16190-67CE-433E-A77C-A4652489DF2C}" type="pres">
      <dgm:prSet presAssocID="{47E2E9A1-BEC5-4D98-97E0-0B5640FDDE2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A6E65-2C8E-440D-8565-B541C00FE740}" type="pres">
      <dgm:prSet presAssocID="{27FB55EC-964B-40F9-BE8C-FF56FFE49F75}" presName="spacer" presStyleCnt="0"/>
      <dgm:spPr/>
    </dgm:pt>
    <dgm:pt modelId="{5357346A-1F0B-4EB0-A84B-492836ED6AB7}" type="pres">
      <dgm:prSet presAssocID="{25EF8B53-4C57-43A4-9FE1-40C318A0AD8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98E57C-0CDC-4882-915C-456FEC33CCEA}" type="presOf" srcId="{BEB4A0DE-FB16-4C4F-8DEA-03570694B93A}" destId="{444B845C-D221-4CAA-AF1B-FA64E058ECF6}" srcOrd="0" destOrd="0" presId="urn:microsoft.com/office/officeart/2005/8/layout/vList2"/>
    <dgm:cxn modelId="{36C3B7DD-09ED-4E97-B8C5-2E97521D55F7}" type="presOf" srcId="{25EF8B53-4C57-43A4-9FE1-40C318A0AD88}" destId="{5357346A-1F0B-4EB0-A84B-492836ED6AB7}" srcOrd="0" destOrd="0" presId="urn:microsoft.com/office/officeart/2005/8/layout/vList2"/>
    <dgm:cxn modelId="{983F5D8C-C478-4C09-8DBC-E74386C84B30}" srcId="{800EE499-D129-484D-B5C0-D0F3AC30E8B1}" destId="{25EF8B53-4C57-43A4-9FE1-40C318A0AD88}" srcOrd="3" destOrd="0" parTransId="{62CE1C4C-AE05-4247-9728-BCA5F5CA780A}" sibTransId="{F463D266-32E5-414A-9781-DA46FFE60955}"/>
    <dgm:cxn modelId="{6CC31D96-CFD9-4182-B463-4CD590077E8B}" srcId="{800EE499-D129-484D-B5C0-D0F3AC30E8B1}" destId="{47E2E9A1-BEC5-4D98-97E0-0B5640FDDE29}" srcOrd="2" destOrd="0" parTransId="{4A83DE7A-463D-4031-A27E-B5978EB2DFBE}" sibTransId="{27FB55EC-964B-40F9-BE8C-FF56FFE49F75}"/>
    <dgm:cxn modelId="{592628B8-6062-4C48-AA51-7D4A61E81F50}" type="presOf" srcId="{800EE499-D129-484D-B5C0-D0F3AC30E8B1}" destId="{B33FA8B6-2292-4D57-A9B2-8792D7F1D8F0}" srcOrd="0" destOrd="0" presId="urn:microsoft.com/office/officeart/2005/8/layout/vList2"/>
    <dgm:cxn modelId="{5861E08E-95CD-476C-804E-3F952D35C45A}" type="presOf" srcId="{11A5EA0A-517A-463B-9BA8-5EB54D7D10F8}" destId="{7F970B92-FA8D-4DA2-B999-8CE516F1506D}" srcOrd="0" destOrd="0" presId="urn:microsoft.com/office/officeart/2005/8/layout/vList2"/>
    <dgm:cxn modelId="{76A5F978-8BDA-4A44-901C-8D0E468A1134}" type="presOf" srcId="{47E2E9A1-BEC5-4D98-97E0-0B5640FDDE29}" destId="{97F16190-67CE-433E-A77C-A4652489DF2C}" srcOrd="0" destOrd="0" presId="urn:microsoft.com/office/officeart/2005/8/layout/vList2"/>
    <dgm:cxn modelId="{125AEBCE-181A-4E56-A030-41DCA6577FC3}" srcId="{800EE499-D129-484D-B5C0-D0F3AC30E8B1}" destId="{BEB4A0DE-FB16-4C4F-8DEA-03570694B93A}" srcOrd="0" destOrd="0" parTransId="{A1CD0B47-03FC-4535-A972-2673574CE2F3}" sibTransId="{66283CB7-69B8-41D5-A569-950515985F71}"/>
    <dgm:cxn modelId="{8C93306F-9FF0-4D2D-88B0-7E8DA87DB120}" srcId="{800EE499-D129-484D-B5C0-D0F3AC30E8B1}" destId="{11A5EA0A-517A-463B-9BA8-5EB54D7D10F8}" srcOrd="1" destOrd="0" parTransId="{E2B15CF1-464F-45CC-BFE4-6F0AA417C19E}" sibTransId="{4EA87785-B7B3-4F48-BB13-D91C5DEA8DC1}"/>
    <dgm:cxn modelId="{7FF86F7A-175A-41E1-BBA4-0626FAF047F7}" type="presParOf" srcId="{B33FA8B6-2292-4D57-A9B2-8792D7F1D8F0}" destId="{444B845C-D221-4CAA-AF1B-FA64E058ECF6}" srcOrd="0" destOrd="0" presId="urn:microsoft.com/office/officeart/2005/8/layout/vList2"/>
    <dgm:cxn modelId="{017A7BDE-4BD7-4553-A0DF-3B9F39941CAC}" type="presParOf" srcId="{B33FA8B6-2292-4D57-A9B2-8792D7F1D8F0}" destId="{25E5C398-8F2F-4BC3-9106-EA427F855D4B}" srcOrd="1" destOrd="0" presId="urn:microsoft.com/office/officeart/2005/8/layout/vList2"/>
    <dgm:cxn modelId="{4FF0B293-12BB-4CC6-876D-74873592C183}" type="presParOf" srcId="{B33FA8B6-2292-4D57-A9B2-8792D7F1D8F0}" destId="{7F970B92-FA8D-4DA2-B999-8CE516F1506D}" srcOrd="2" destOrd="0" presId="urn:microsoft.com/office/officeart/2005/8/layout/vList2"/>
    <dgm:cxn modelId="{D4B221BE-BA3B-4855-B762-FE55592E2742}" type="presParOf" srcId="{B33FA8B6-2292-4D57-A9B2-8792D7F1D8F0}" destId="{40E85E70-5FD0-4E82-B9BA-7C88C28EFCF1}" srcOrd="3" destOrd="0" presId="urn:microsoft.com/office/officeart/2005/8/layout/vList2"/>
    <dgm:cxn modelId="{11095AA9-D68A-42B8-BCD3-EC19EE0F245C}" type="presParOf" srcId="{B33FA8B6-2292-4D57-A9B2-8792D7F1D8F0}" destId="{97F16190-67CE-433E-A77C-A4652489DF2C}" srcOrd="4" destOrd="0" presId="urn:microsoft.com/office/officeart/2005/8/layout/vList2"/>
    <dgm:cxn modelId="{E1ED579A-32F2-46E8-8711-2A3F054C16D3}" type="presParOf" srcId="{B33FA8B6-2292-4D57-A9B2-8792D7F1D8F0}" destId="{E28A6E65-2C8E-440D-8565-B541C00FE740}" srcOrd="5" destOrd="0" presId="urn:microsoft.com/office/officeart/2005/8/layout/vList2"/>
    <dgm:cxn modelId="{B651E925-A629-42EC-B9F4-65E253E7CE5A}" type="presParOf" srcId="{B33FA8B6-2292-4D57-A9B2-8792D7F1D8F0}" destId="{5357346A-1F0B-4EB0-A84B-492836ED6AB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C96FD0E-1914-4F35-BE4F-AA5DEDD0DE5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F54460E-A58B-48D8-AF16-310AB7495135}">
      <dgm:prSet phldrT="[Текст]" custT="1"/>
      <dgm:spPr/>
      <dgm:t>
        <a:bodyPr/>
        <a:lstStyle/>
        <a:p>
          <a:r>
            <a:rPr lang="ru-RU" sz="16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Беседа с детьми  и законным представителем, с отделом опеки и попечительства; семейная </a:t>
          </a:r>
          <a:r>
            <a:rPr lang="ru-RU" sz="16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социограмма</a:t>
          </a:r>
          <a:endParaRPr lang="ru-RU" sz="16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AA2819-BA25-4AB7-9FCC-9F65DD025734}" type="parTrans" cxnId="{143B4523-BE9A-4B51-8C48-D7A6B1808C54}">
      <dgm:prSet/>
      <dgm:spPr/>
      <dgm:t>
        <a:bodyPr/>
        <a:lstStyle/>
        <a:p>
          <a:endParaRPr lang="ru-RU"/>
        </a:p>
      </dgm:t>
    </dgm:pt>
    <dgm:pt modelId="{54E9671A-0613-4E87-AF3E-54920A98431D}" type="sibTrans" cxnId="{143B4523-BE9A-4B51-8C48-D7A6B1808C54}">
      <dgm:prSet/>
      <dgm:spPr/>
      <dgm:t>
        <a:bodyPr/>
        <a:lstStyle/>
        <a:p>
          <a:endParaRPr lang="ru-RU"/>
        </a:p>
      </dgm:t>
    </dgm:pt>
    <dgm:pt modelId="{AC3B5C7F-13A6-492E-A864-35BB929B4AAB}">
      <dgm:prSet phldrT="[Текст]" custT="1"/>
      <dgm:spPr/>
      <dgm:t>
        <a:bodyPr/>
        <a:lstStyle/>
        <a:p>
          <a:pPr algn="ctr"/>
          <a:r>
            <a:rPr lang="ru-RU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endParaRPr lang="ru-RU" sz="1600" b="0" i="0" u="sng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just"/>
          <a:r>
            <a:rPr lang="ru-RU" sz="16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снижение </a:t>
          </a:r>
          <a:r>
            <a:rPr lang="ru-RU" sz="16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ресурсности</a:t>
          </a:r>
          <a:r>
            <a:rPr lang="ru-RU" sz="16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опекуна из-за негативного влияния родственников.- (мамы опекуна) ослабление контроля, степени участия в жизни ребенка.</a:t>
          </a:r>
          <a:endParaRPr lang="ru-RU" sz="16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0E7E37-F9AB-4A80-97B1-8BB067D85B9D}" type="parTrans" cxnId="{AF38B1E2-1B75-4484-99ED-407C9F439229}">
      <dgm:prSet/>
      <dgm:spPr/>
      <dgm:t>
        <a:bodyPr/>
        <a:lstStyle/>
        <a:p>
          <a:endParaRPr lang="ru-RU"/>
        </a:p>
      </dgm:t>
    </dgm:pt>
    <dgm:pt modelId="{24EF77BD-86D0-4FD3-AEA2-57CAEC5B8120}" type="sibTrans" cxnId="{AF38B1E2-1B75-4484-99ED-407C9F439229}">
      <dgm:prSet/>
      <dgm:spPr/>
      <dgm:t>
        <a:bodyPr/>
        <a:lstStyle/>
        <a:p>
          <a:endParaRPr lang="ru-RU"/>
        </a:p>
      </dgm:t>
    </dgm:pt>
    <dgm:pt modelId="{FA2B9159-FB87-44E6-AA4B-325DF4BCED0A}">
      <dgm:prSet phldrT="[Текст]" custT="1"/>
      <dgm:spPr/>
      <dgm:t>
        <a:bodyPr/>
        <a:lstStyle/>
        <a:p>
          <a:pPr algn="ctr"/>
          <a:r>
            <a:rPr lang="ru-RU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</a:t>
          </a:r>
        </a:p>
        <a:p>
          <a:pPr algn="just"/>
          <a:r>
            <a:rPr lang="ru-RU" sz="16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6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гиперопека</a:t>
          </a:r>
          <a:r>
            <a:rPr lang="ru-RU" sz="16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невозможность самостоятельных действий ребенка даже в режимных моментах</a:t>
          </a:r>
          <a:endParaRPr lang="ru-RU" sz="16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216D73-3DEA-4748-A16C-FC5E5ACDA59C}" type="parTrans" cxnId="{EE3BC859-B85C-4951-9CFD-52BEDA4F85D9}">
      <dgm:prSet/>
      <dgm:spPr/>
      <dgm:t>
        <a:bodyPr/>
        <a:lstStyle/>
        <a:p>
          <a:endParaRPr lang="ru-RU"/>
        </a:p>
      </dgm:t>
    </dgm:pt>
    <dgm:pt modelId="{15B66E1E-8C00-47CB-AC33-6EC2A0A0A024}" type="sibTrans" cxnId="{EE3BC859-B85C-4951-9CFD-52BEDA4F85D9}">
      <dgm:prSet/>
      <dgm:spPr/>
      <dgm:t>
        <a:bodyPr/>
        <a:lstStyle/>
        <a:p>
          <a:endParaRPr lang="ru-RU"/>
        </a:p>
      </dgm:t>
    </dgm:pt>
    <dgm:pt modelId="{5519947A-8D47-4C7E-9ACE-E36C0B555BAB}" type="pres">
      <dgm:prSet presAssocID="{BC96FD0E-1914-4F35-BE4F-AA5DEDD0DE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1753C1E-839F-4924-BE12-5A28941FB373}" type="pres">
      <dgm:prSet presAssocID="{FF54460E-A58B-48D8-AF16-310AB7495135}" presName="hierRoot1" presStyleCnt="0"/>
      <dgm:spPr/>
      <dgm:t>
        <a:bodyPr/>
        <a:lstStyle/>
        <a:p>
          <a:endParaRPr lang="ru-RU"/>
        </a:p>
      </dgm:t>
    </dgm:pt>
    <dgm:pt modelId="{A760F193-8DDE-4032-AC5C-FF9B3DA8B59E}" type="pres">
      <dgm:prSet presAssocID="{FF54460E-A58B-48D8-AF16-310AB7495135}" presName="composite" presStyleCnt="0"/>
      <dgm:spPr/>
      <dgm:t>
        <a:bodyPr/>
        <a:lstStyle/>
        <a:p>
          <a:endParaRPr lang="ru-RU"/>
        </a:p>
      </dgm:t>
    </dgm:pt>
    <dgm:pt modelId="{BFFC79F7-5CAA-4DE7-BC4C-64FE5B651574}" type="pres">
      <dgm:prSet presAssocID="{FF54460E-A58B-48D8-AF16-310AB7495135}" presName="background" presStyleLbl="node0" presStyleIdx="0" presStyleCnt="1"/>
      <dgm:spPr/>
      <dgm:t>
        <a:bodyPr/>
        <a:lstStyle/>
        <a:p>
          <a:endParaRPr lang="ru-RU"/>
        </a:p>
      </dgm:t>
    </dgm:pt>
    <dgm:pt modelId="{48148184-69C8-4E46-858F-0ADF91B50580}" type="pres">
      <dgm:prSet presAssocID="{FF54460E-A58B-48D8-AF16-310AB7495135}" presName="text" presStyleLbl="fgAcc0" presStyleIdx="0" presStyleCnt="1" custScaleX="79772" custScaleY="78626" custLinFactNeighborX="24577" custLinFactNeighborY="22385">
        <dgm:presLayoutVars>
          <dgm:chPref val="3"/>
        </dgm:presLayoutVars>
      </dgm:prSet>
      <dgm:spPr>
        <a:prstGeom prst="plaque">
          <a:avLst/>
        </a:prstGeom>
      </dgm:spPr>
      <dgm:t>
        <a:bodyPr/>
        <a:lstStyle/>
        <a:p>
          <a:endParaRPr lang="ru-RU"/>
        </a:p>
      </dgm:t>
    </dgm:pt>
    <dgm:pt modelId="{6282C4C8-0C01-480E-9A52-D486DF0D04BA}" type="pres">
      <dgm:prSet presAssocID="{FF54460E-A58B-48D8-AF16-310AB7495135}" presName="hierChild2" presStyleCnt="0"/>
      <dgm:spPr/>
      <dgm:t>
        <a:bodyPr/>
        <a:lstStyle/>
        <a:p>
          <a:endParaRPr lang="ru-RU"/>
        </a:p>
      </dgm:t>
    </dgm:pt>
    <dgm:pt modelId="{455B01F1-91D9-422F-B0A5-495237D7C2F8}" type="pres">
      <dgm:prSet presAssocID="{980E7E37-F9AB-4A80-97B1-8BB067D85B9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B37B550-D4A2-423A-A23F-7527052E6553}" type="pres">
      <dgm:prSet presAssocID="{AC3B5C7F-13A6-492E-A864-35BB929B4AAB}" presName="hierRoot2" presStyleCnt="0"/>
      <dgm:spPr/>
      <dgm:t>
        <a:bodyPr/>
        <a:lstStyle/>
        <a:p>
          <a:endParaRPr lang="ru-RU"/>
        </a:p>
      </dgm:t>
    </dgm:pt>
    <dgm:pt modelId="{155AB1EA-2122-4974-97A4-E6604989F169}" type="pres">
      <dgm:prSet presAssocID="{AC3B5C7F-13A6-492E-A864-35BB929B4AAB}" presName="composite2" presStyleCnt="0"/>
      <dgm:spPr/>
      <dgm:t>
        <a:bodyPr/>
        <a:lstStyle/>
        <a:p>
          <a:endParaRPr lang="ru-RU"/>
        </a:p>
      </dgm:t>
    </dgm:pt>
    <dgm:pt modelId="{A319A4AE-6C75-4997-B47E-A63BDD0F8746}" type="pres">
      <dgm:prSet presAssocID="{AC3B5C7F-13A6-492E-A864-35BB929B4AAB}" presName="background2" presStyleLbl="node2" presStyleIdx="0" presStyleCnt="2"/>
      <dgm:spPr/>
      <dgm:t>
        <a:bodyPr/>
        <a:lstStyle/>
        <a:p>
          <a:endParaRPr lang="ru-RU"/>
        </a:p>
      </dgm:t>
    </dgm:pt>
    <dgm:pt modelId="{149306E4-E747-4231-9CD7-212BA342AFE7}" type="pres">
      <dgm:prSet presAssocID="{AC3B5C7F-13A6-492E-A864-35BB929B4AAB}" presName="text2" presStyleLbl="fgAcc2" presStyleIdx="0" presStyleCnt="2" custScaleX="90877" custScaleY="158082" custLinFactNeighborX="32264" custLinFactNeighborY="74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E6EF75-FC64-4934-A29F-6F9CAF5E7C8B}" type="pres">
      <dgm:prSet presAssocID="{AC3B5C7F-13A6-492E-A864-35BB929B4AAB}" presName="hierChild3" presStyleCnt="0"/>
      <dgm:spPr/>
      <dgm:t>
        <a:bodyPr/>
        <a:lstStyle/>
        <a:p>
          <a:endParaRPr lang="ru-RU"/>
        </a:p>
      </dgm:t>
    </dgm:pt>
    <dgm:pt modelId="{FCFA9EFD-4DDA-4ABA-84A7-D7971D3FE41A}" type="pres">
      <dgm:prSet presAssocID="{8C216D73-3DEA-4748-A16C-FC5E5ACDA59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03C2EFC-706D-46D0-A181-A31E3F2E1BB9}" type="pres">
      <dgm:prSet presAssocID="{FA2B9159-FB87-44E6-AA4B-325DF4BCED0A}" presName="hierRoot2" presStyleCnt="0"/>
      <dgm:spPr/>
      <dgm:t>
        <a:bodyPr/>
        <a:lstStyle/>
        <a:p>
          <a:endParaRPr lang="ru-RU"/>
        </a:p>
      </dgm:t>
    </dgm:pt>
    <dgm:pt modelId="{9D2D8972-30A2-45F2-9FC8-42B53B50A1BE}" type="pres">
      <dgm:prSet presAssocID="{FA2B9159-FB87-44E6-AA4B-325DF4BCED0A}" presName="composite2" presStyleCnt="0"/>
      <dgm:spPr/>
      <dgm:t>
        <a:bodyPr/>
        <a:lstStyle/>
        <a:p>
          <a:endParaRPr lang="ru-RU"/>
        </a:p>
      </dgm:t>
    </dgm:pt>
    <dgm:pt modelId="{4922DD84-2772-464B-A5E6-C01757D92819}" type="pres">
      <dgm:prSet presAssocID="{FA2B9159-FB87-44E6-AA4B-325DF4BCED0A}" presName="background2" presStyleLbl="node2" presStyleIdx="1" presStyleCnt="2"/>
      <dgm:spPr/>
      <dgm:t>
        <a:bodyPr/>
        <a:lstStyle/>
        <a:p>
          <a:endParaRPr lang="ru-RU"/>
        </a:p>
      </dgm:t>
    </dgm:pt>
    <dgm:pt modelId="{2769A557-EB5F-41A0-98F0-7C5A0B2602C5}" type="pres">
      <dgm:prSet presAssocID="{FA2B9159-FB87-44E6-AA4B-325DF4BCED0A}" presName="text2" presStyleLbl="fgAcc2" presStyleIdx="1" presStyleCnt="2" custScaleX="76308" custScaleY="139683" custLinFactNeighborX="690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AC7298-D5AA-4DC3-9BB4-72BC72C7A7D5}" type="pres">
      <dgm:prSet presAssocID="{FA2B9159-FB87-44E6-AA4B-325DF4BCED0A}" presName="hierChild3" presStyleCnt="0"/>
      <dgm:spPr/>
      <dgm:t>
        <a:bodyPr/>
        <a:lstStyle/>
        <a:p>
          <a:endParaRPr lang="ru-RU"/>
        </a:p>
      </dgm:t>
    </dgm:pt>
  </dgm:ptLst>
  <dgm:cxnLst>
    <dgm:cxn modelId="{C2342BA3-CAF6-4A06-85F0-4234F714DEE7}" type="presOf" srcId="{980E7E37-F9AB-4A80-97B1-8BB067D85B9D}" destId="{455B01F1-91D9-422F-B0A5-495237D7C2F8}" srcOrd="0" destOrd="0" presId="urn:microsoft.com/office/officeart/2005/8/layout/hierarchy1"/>
    <dgm:cxn modelId="{8D56FB7F-6C7A-482A-861D-928F420E0B82}" type="presOf" srcId="{8C216D73-3DEA-4748-A16C-FC5E5ACDA59C}" destId="{FCFA9EFD-4DDA-4ABA-84A7-D7971D3FE41A}" srcOrd="0" destOrd="0" presId="urn:microsoft.com/office/officeart/2005/8/layout/hierarchy1"/>
    <dgm:cxn modelId="{24E5C89C-03C1-49FB-BC4B-AF3B42641D3D}" type="presOf" srcId="{AC3B5C7F-13A6-492E-A864-35BB929B4AAB}" destId="{149306E4-E747-4231-9CD7-212BA342AFE7}" srcOrd="0" destOrd="0" presId="urn:microsoft.com/office/officeart/2005/8/layout/hierarchy1"/>
    <dgm:cxn modelId="{143B4523-BE9A-4B51-8C48-D7A6B1808C54}" srcId="{BC96FD0E-1914-4F35-BE4F-AA5DEDD0DE5D}" destId="{FF54460E-A58B-48D8-AF16-310AB7495135}" srcOrd="0" destOrd="0" parTransId="{D0AA2819-BA25-4AB7-9FCC-9F65DD025734}" sibTransId="{54E9671A-0613-4E87-AF3E-54920A98431D}"/>
    <dgm:cxn modelId="{AF38B1E2-1B75-4484-99ED-407C9F439229}" srcId="{FF54460E-A58B-48D8-AF16-310AB7495135}" destId="{AC3B5C7F-13A6-492E-A864-35BB929B4AAB}" srcOrd="0" destOrd="0" parTransId="{980E7E37-F9AB-4A80-97B1-8BB067D85B9D}" sibTransId="{24EF77BD-86D0-4FD3-AEA2-57CAEC5B8120}"/>
    <dgm:cxn modelId="{17DFF8D9-AC1C-4FD8-A49F-6E9B2130E497}" type="presOf" srcId="{BC96FD0E-1914-4F35-BE4F-AA5DEDD0DE5D}" destId="{5519947A-8D47-4C7E-9ACE-E36C0B555BAB}" srcOrd="0" destOrd="0" presId="urn:microsoft.com/office/officeart/2005/8/layout/hierarchy1"/>
    <dgm:cxn modelId="{7B861690-A797-4E27-89D2-994D00CF622B}" type="presOf" srcId="{FF54460E-A58B-48D8-AF16-310AB7495135}" destId="{48148184-69C8-4E46-858F-0ADF91B50580}" srcOrd="0" destOrd="0" presId="urn:microsoft.com/office/officeart/2005/8/layout/hierarchy1"/>
    <dgm:cxn modelId="{EE3BC859-B85C-4951-9CFD-52BEDA4F85D9}" srcId="{FF54460E-A58B-48D8-AF16-310AB7495135}" destId="{FA2B9159-FB87-44E6-AA4B-325DF4BCED0A}" srcOrd="1" destOrd="0" parTransId="{8C216D73-3DEA-4748-A16C-FC5E5ACDA59C}" sibTransId="{15B66E1E-8C00-47CB-AC33-6EC2A0A0A024}"/>
    <dgm:cxn modelId="{F1279AAE-16D4-4CBA-90DF-F6CA0FF8D9B2}" type="presOf" srcId="{FA2B9159-FB87-44E6-AA4B-325DF4BCED0A}" destId="{2769A557-EB5F-41A0-98F0-7C5A0B2602C5}" srcOrd="0" destOrd="0" presId="urn:microsoft.com/office/officeart/2005/8/layout/hierarchy1"/>
    <dgm:cxn modelId="{F6C11F31-3C62-47FA-99C2-FCD87919C8A2}" type="presParOf" srcId="{5519947A-8D47-4C7E-9ACE-E36C0B555BAB}" destId="{B1753C1E-839F-4924-BE12-5A28941FB373}" srcOrd="0" destOrd="0" presId="urn:microsoft.com/office/officeart/2005/8/layout/hierarchy1"/>
    <dgm:cxn modelId="{365D5682-3EA1-40BD-8A8C-C0827B46DFFD}" type="presParOf" srcId="{B1753C1E-839F-4924-BE12-5A28941FB373}" destId="{A760F193-8DDE-4032-AC5C-FF9B3DA8B59E}" srcOrd="0" destOrd="0" presId="urn:microsoft.com/office/officeart/2005/8/layout/hierarchy1"/>
    <dgm:cxn modelId="{3BFBA716-BE64-4EE5-880A-15985A31A44B}" type="presParOf" srcId="{A760F193-8DDE-4032-AC5C-FF9B3DA8B59E}" destId="{BFFC79F7-5CAA-4DE7-BC4C-64FE5B651574}" srcOrd="0" destOrd="0" presId="urn:microsoft.com/office/officeart/2005/8/layout/hierarchy1"/>
    <dgm:cxn modelId="{B4FC8127-E085-418D-8857-5325F4F48E67}" type="presParOf" srcId="{A760F193-8DDE-4032-AC5C-FF9B3DA8B59E}" destId="{48148184-69C8-4E46-858F-0ADF91B50580}" srcOrd="1" destOrd="0" presId="urn:microsoft.com/office/officeart/2005/8/layout/hierarchy1"/>
    <dgm:cxn modelId="{077F2FC7-641B-4AB5-907E-2C45405A777E}" type="presParOf" srcId="{B1753C1E-839F-4924-BE12-5A28941FB373}" destId="{6282C4C8-0C01-480E-9A52-D486DF0D04BA}" srcOrd="1" destOrd="0" presId="urn:microsoft.com/office/officeart/2005/8/layout/hierarchy1"/>
    <dgm:cxn modelId="{7F8B680E-0E08-4A8A-BA28-D513061739F7}" type="presParOf" srcId="{6282C4C8-0C01-480E-9A52-D486DF0D04BA}" destId="{455B01F1-91D9-422F-B0A5-495237D7C2F8}" srcOrd="0" destOrd="0" presId="urn:microsoft.com/office/officeart/2005/8/layout/hierarchy1"/>
    <dgm:cxn modelId="{D30A0A5E-4106-418A-98F8-30BD51CF89B1}" type="presParOf" srcId="{6282C4C8-0C01-480E-9A52-D486DF0D04BA}" destId="{FB37B550-D4A2-423A-A23F-7527052E6553}" srcOrd="1" destOrd="0" presId="urn:microsoft.com/office/officeart/2005/8/layout/hierarchy1"/>
    <dgm:cxn modelId="{867BF944-DD86-48C9-BF2E-42658BB1A1EB}" type="presParOf" srcId="{FB37B550-D4A2-423A-A23F-7527052E6553}" destId="{155AB1EA-2122-4974-97A4-E6604989F169}" srcOrd="0" destOrd="0" presId="urn:microsoft.com/office/officeart/2005/8/layout/hierarchy1"/>
    <dgm:cxn modelId="{378A8F3C-7378-4B5B-B246-A51F482A96AA}" type="presParOf" srcId="{155AB1EA-2122-4974-97A4-E6604989F169}" destId="{A319A4AE-6C75-4997-B47E-A63BDD0F8746}" srcOrd="0" destOrd="0" presId="urn:microsoft.com/office/officeart/2005/8/layout/hierarchy1"/>
    <dgm:cxn modelId="{C61A2322-0365-4683-B8F3-EE06D05B6FC1}" type="presParOf" srcId="{155AB1EA-2122-4974-97A4-E6604989F169}" destId="{149306E4-E747-4231-9CD7-212BA342AFE7}" srcOrd="1" destOrd="0" presId="urn:microsoft.com/office/officeart/2005/8/layout/hierarchy1"/>
    <dgm:cxn modelId="{D58FE6E5-AA3F-4B29-9F87-12CE7D6C223E}" type="presParOf" srcId="{FB37B550-D4A2-423A-A23F-7527052E6553}" destId="{21E6EF75-FC64-4934-A29F-6F9CAF5E7C8B}" srcOrd="1" destOrd="0" presId="urn:microsoft.com/office/officeart/2005/8/layout/hierarchy1"/>
    <dgm:cxn modelId="{A043916F-54DB-4A8B-ABB3-29C0169BB962}" type="presParOf" srcId="{6282C4C8-0C01-480E-9A52-D486DF0D04BA}" destId="{FCFA9EFD-4DDA-4ABA-84A7-D7971D3FE41A}" srcOrd="2" destOrd="0" presId="urn:microsoft.com/office/officeart/2005/8/layout/hierarchy1"/>
    <dgm:cxn modelId="{D1652DCD-58C9-409F-9BEC-12C5102AC067}" type="presParOf" srcId="{6282C4C8-0C01-480E-9A52-D486DF0D04BA}" destId="{403C2EFC-706D-46D0-A181-A31E3F2E1BB9}" srcOrd="3" destOrd="0" presId="urn:microsoft.com/office/officeart/2005/8/layout/hierarchy1"/>
    <dgm:cxn modelId="{D0D8F8C7-9961-4DF4-9663-AD05D64095EA}" type="presParOf" srcId="{403C2EFC-706D-46D0-A181-A31E3F2E1BB9}" destId="{9D2D8972-30A2-45F2-9FC8-42B53B50A1BE}" srcOrd="0" destOrd="0" presId="urn:microsoft.com/office/officeart/2005/8/layout/hierarchy1"/>
    <dgm:cxn modelId="{A8BD7642-A758-4186-BA43-432A2E5CF5D4}" type="presParOf" srcId="{9D2D8972-30A2-45F2-9FC8-42B53B50A1BE}" destId="{4922DD84-2772-464B-A5E6-C01757D92819}" srcOrd="0" destOrd="0" presId="urn:microsoft.com/office/officeart/2005/8/layout/hierarchy1"/>
    <dgm:cxn modelId="{A0BF99F3-B7E9-411B-853A-1A9371D84CC7}" type="presParOf" srcId="{9D2D8972-30A2-45F2-9FC8-42B53B50A1BE}" destId="{2769A557-EB5F-41A0-98F0-7C5A0B2602C5}" srcOrd="1" destOrd="0" presId="urn:microsoft.com/office/officeart/2005/8/layout/hierarchy1"/>
    <dgm:cxn modelId="{A2D68073-837D-4DDA-8692-D523037E29DE}" type="presParOf" srcId="{403C2EFC-706D-46D0-A181-A31E3F2E1BB9}" destId="{89AC7298-D5AA-4DC3-9BB4-72BC72C7A7D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96FD0E-1914-4F35-BE4F-AA5DEDD0DE5D}" type="doc">
      <dgm:prSet loTypeId="urn:microsoft.com/office/officeart/2005/8/layout/hierarchy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C3B5C7F-13A6-492E-A864-35BB929B4AAB}">
      <dgm:prSet phldrT="[Текст]" custT="1"/>
      <dgm:spPr/>
      <dgm:t>
        <a:bodyPr anchor="t"/>
        <a:lstStyle/>
        <a:p>
          <a:pPr algn="ctr"/>
          <a:r>
            <a:rPr lang="ru-RU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r>
            <a:rPr lang="ru-RU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1600" b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algn="just"/>
          <a:r>
            <a:rPr lang="ru-RU" sz="1600" b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Проведение индивидуальных и групповых занятий;</a:t>
          </a:r>
        </a:p>
        <a:p>
          <a:pPr algn="just"/>
          <a:r>
            <a:rPr lang="ru-RU" sz="1600" b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Беседы с устным рассказом ребенка о запоминающихся событиях в семье опекуна.</a:t>
          </a:r>
          <a:endParaRPr lang="ru-RU" sz="1600" b="0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0E7E37-F9AB-4A80-97B1-8BB067D85B9D}" type="parTrans" cxnId="{AF38B1E2-1B75-4484-99ED-407C9F439229}">
      <dgm:prSet/>
      <dgm:spPr/>
      <dgm:t>
        <a:bodyPr/>
        <a:lstStyle/>
        <a:p>
          <a:endParaRPr lang="ru-RU"/>
        </a:p>
      </dgm:t>
    </dgm:pt>
    <dgm:pt modelId="{24EF77BD-86D0-4FD3-AEA2-57CAEC5B8120}" type="sibTrans" cxnId="{AF38B1E2-1B75-4484-99ED-407C9F439229}">
      <dgm:prSet/>
      <dgm:spPr/>
      <dgm:t>
        <a:bodyPr/>
        <a:lstStyle/>
        <a:p>
          <a:endParaRPr lang="ru-RU"/>
        </a:p>
      </dgm:t>
    </dgm:pt>
    <dgm:pt modelId="{5C080781-0DA9-4F35-8A45-670D9EAA7E37}">
      <dgm:prSet phldrT="[Текст]" custT="1"/>
      <dgm:spPr/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    </a:t>
          </a:r>
          <a:r>
            <a:rPr lang="ru-RU" sz="1600" b="0" u="sng" dirty="0" smtClean="0">
              <a:solidFill>
                <a:schemeClr val="tx1"/>
              </a:solidFill>
            </a:rPr>
            <a:t> </a:t>
          </a:r>
          <a:r>
            <a:rPr lang="ru-RU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N2</a:t>
          </a:r>
          <a:endParaRPr lang="ru-RU" sz="1600" b="0" u="sng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осознание истинных причин конфликтов ребенком</a:t>
          </a:r>
        </a:p>
        <a:p>
          <a:pPr algn="l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разработка модели  общения, основанной на полном информировании опекуном о жизни ребенка специалистам ЦПД</a:t>
          </a:r>
        </a:p>
        <a:p>
          <a:pPr algn="l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готовность к дальнейшему  общению с опекуном и членами его семьи.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ECA40F-7201-4A9B-A376-6B0FBE5F81D8}" type="parTrans" cxnId="{F752FD2A-8927-4069-974F-B71C5D92CDD1}">
      <dgm:prSet/>
      <dgm:spPr/>
      <dgm:t>
        <a:bodyPr/>
        <a:lstStyle/>
        <a:p>
          <a:endParaRPr lang="ru-RU"/>
        </a:p>
      </dgm:t>
    </dgm:pt>
    <dgm:pt modelId="{3C6AECB1-7165-44D5-92B7-26A0B9D58319}" type="sibTrans" cxnId="{F752FD2A-8927-4069-974F-B71C5D92CDD1}">
      <dgm:prSet/>
      <dgm:spPr/>
      <dgm:t>
        <a:bodyPr/>
        <a:lstStyle/>
        <a:p>
          <a:endParaRPr lang="ru-RU"/>
        </a:p>
      </dgm:t>
    </dgm:pt>
    <dgm:pt modelId="{FF54460E-A58B-48D8-AF16-310AB7495135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E9671A-0613-4E87-AF3E-54920A98431D}" type="sibTrans" cxnId="{143B4523-BE9A-4B51-8C48-D7A6B1808C54}">
      <dgm:prSet/>
      <dgm:spPr/>
      <dgm:t>
        <a:bodyPr/>
        <a:lstStyle/>
        <a:p>
          <a:endParaRPr lang="ru-RU"/>
        </a:p>
      </dgm:t>
    </dgm:pt>
    <dgm:pt modelId="{D0AA2819-BA25-4AB7-9FCC-9F65DD025734}" type="parTrans" cxnId="{143B4523-BE9A-4B51-8C48-D7A6B1808C54}">
      <dgm:prSet/>
      <dgm:spPr/>
      <dgm:t>
        <a:bodyPr/>
        <a:lstStyle/>
        <a:p>
          <a:endParaRPr lang="ru-RU"/>
        </a:p>
      </dgm:t>
    </dgm:pt>
    <dgm:pt modelId="{5519947A-8D47-4C7E-9ACE-E36C0B555BAB}" type="pres">
      <dgm:prSet presAssocID="{BC96FD0E-1914-4F35-BE4F-AA5DEDD0DE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1753C1E-839F-4924-BE12-5A28941FB373}" type="pres">
      <dgm:prSet presAssocID="{FF54460E-A58B-48D8-AF16-310AB7495135}" presName="hierRoot1" presStyleCnt="0"/>
      <dgm:spPr/>
      <dgm:t>
        <a:bodyPr/>
        <a:lstStyle/>
        <a:p>
          <a:endParaRPr lang="ru-RU"/>
        </a:p>
      </dgm:t>
    </dgm:pt>
    <dgm:pt modelId="{A760F193-8DDE-4032-AC5C-FF9B3DA8B59E}" type="pres">
      <dgm:prSet presAssocID="{FF54460E-A58B-48D8-AF16-310AB7495135}" presName="composite" presStyleCnt="0"/>
      <dgm:spPr/>
      <dgm:t>
        <a:bodyPr/>
        <a:lstStyle/>
        <a:p>
          <a:endParaRPr lang="ru-RU"/>
        </a:p>
      </dgm:t>
    </dgm:pt>
    <dgm:pt modelId="{BFFC79F7-5CAA-4DE7-BC4C-64FE5B651574}" type="pres">
      <dgm:prSet presAssocID="{FF54460E-A58B-48D8-AF16-310AB7495135}" presName="background" presStyleLbl="node0" presStyleIdx="0" presStyleCnt="1"/>
      <dgm:spPr/>
      <dgm:t>
        <a:bodyPr/>
        <a:lstStyle/>
        <a:p>
          <a:endParaRPr lang="ru-RU"/>
        </a:p>
      </dgm:t>
    </dgm:pt>
    <dgm:pt modelId="{48148184-69C8-4E46-858F-0ADF91B50580}" type="pres">
      <dgm:prSet presAssocID="{FF54460E-A58B-48D8-AF16-310AB7495135}" presName="text" presStyleLbl="fgAcc0" presStyleIdx="0" presStyleCnt="1" custScaleX="118766" custScaleY="26422" custLinFactNeighborX="34160" custLinFactNeighborY="-427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82C4C8-0C01-480E-9A52-D486DF0D04BA}" type="pres">
      <dgm:prSet presAssocID="{FF54460E-A58B-48D8-AF16-310AB7495135}" presName="hierChild2" presStyleCnt="0"/>
      <dgm:spPr/>
      <dgm:t>
        <a:bodyPr/>
        <a:lstStyle/>
        <a:p>
          <a:endParaRPr lang="ru-RU"/>
        </a:p>
      </dgm:t>
    </dgm:pt>
    <dgm:pt modelId="{455B01F1-91D9-422F-B0A5-495237D7C2F8}" type="pres">
      <dgm:prSet presAssocID="{980E7E37-F9AB-4A80-97B1-8BB067D85B9D}" presName="Name10" presStyleLbl="parChTrans1D2" presStyleIdx="0" presStyleCnt="1"/>
      <dgm:spPr/>
      <dgm:t>
        <a:bodyPr/>
        <a:lstStyle/>
        <a:p>
          <a:endParaRPr lang="ru-RU"/>
        </a:p>
      </dgm:t>
    </dgm:pt>
    <dgm:pt modelId="{FB37B550-D4A2-423A-A23F-7527052E6553}" type="pres">
      <dgm:prSet presAssocID="{AC3B5C7F-13A6-492E-A864-35BB929B4AAB}" presName="hierRoot2" presStyleCnt="0"/>
      <dgm:spPr/>
      <dgm:t>
        <a:bodyPr/>
        <a:lstStyle/>
        <a:p>
          <a:endParaRPr lang="ru-RU"/>
        </a:p>
      </dgm:t>
    </dgm:pt>
    <dgm:pt modelId="{155AB1EA-2122-4974-97A4-E6604989F169}" type="pres">
      <dgm:prSet presAssocID="{AC3B5C7F-13A6-492E-A864-35BB929B4AAB}" presName="composite2" presStyleCnt="0"/>
      <dgm:spPr/>
      <dgm:t>
        <a:bodyPr/>
        <a:lstStyle/>
        <a:p>
          <a:endParaRPr lang="ru-RU"/>
        </a:p>
      </dgm:t>
    </dgm:pt>
    <dgm:pt modelId="{A319A4AE-6C75-4997-B47E-A63BDD0F8746}" type="pres">
      <dgm:prSet presAssocID="{AC3B5C7F-13A6-492E-A864-35BB929B4AAB}" presName="background2" presStyleLbl="node2" presStyleIdx="0" presStyleCnt="1"/>
      <dgm:spPr/>
      <dgm:t>
        <a:bodyPr/>
        <a:lstStyle/>
        <a:p>
          <a:endParaRPr lang="ru-RU"/>
        </a:p>
      </dgm:t>
    </dgm:pt>
    <dgm:pt modelId="{149306E4-E747-4231-9CD7-212BA342AFE7}" type="pres">
      <dgm:prSet presAssocID="{AC3B5C7F-13A6-492E-A864-35BB929B4AAB}" presName="text2" presStyleLbl="fgAcc2" presStyleIdx="0" presStyleCnt="1" custScaleX="159384" custScaleY="25648" custLinFactNeighborX="39248" custLinFactNeighborY="-289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E6EF75-FC64-4934-A29F-6F9CAF5E7C8B}" type="pres">
      <dgm:prSet presAssocID="{AC3B5C7F-13A6-492E-A864-35BB929B4AAB}" presName="hierChild3" presStyleCnt="0"/>
      <dgm:spPr/>
      <dgm:t>
        <a:bodyPr/>
        <a:lstStyle/>
        <a:p>
          <a:endParaRPr lang="ru-RU"/>
        </a:p>
      </dgm:t>
    </dgm:pt>
    <dgm:pt modelId="{4BD7A26A-F86C-409C-974C-2C1E507FE3F0}" type="pres">
      <dgm:prSet presAssocID="{C7ECA40F-7201-4A9B-A376-6B0FBE5F81D8}" presName="Name17" presStyleLbl="parChTrans1D3" presStyleIdx="0" presStyleCnt="1"/>
      <dgm:spPr/>
      <dgm:t>
        <a:bodyPr/>
        <a:lstStyle/>
        <a:p>
          <a:endParaRPr lang="ru-RU"/>
        </a:p>
      </dgm:t>
    </dgm:pt>
    <dgm:pt modelId="{503B9EB9-36DB-4B01-9581-868DB781A33F}" type="pres">
      <dgm:prSet presAssocID="{5C080781-0DA9-4F35-8A45-670D9EAA7E37}" presName="hierRoot3" presStyleCnt="0"/>
      <dgm:spPr/>
      <dgm:t>
        <a:bodyPr/>
        <a:lstStyle/>
        <a:p>
          <a:endParaRPr lang="ru-RU"/>
        </a:p>
      </dgm:t>
    </dgm:pt>
    <dgm:pt modelId="{9916C875-98F4-4ED0-961A-23BFB8A02F30}" type="pres">
      <dgm:prSet presAssocID="{5C080781-0DA9-4F35-8A45-670D9EAA7E37}" presName="composite3" presStyleCnt="0"/>
      <dgm:spPr/>
      <dgm:t>
        <a:bodyPr/>
        <a:lstStyle/>
        <a:p>
          <a:endParaRPr lang="ru-RU"/>
        </a:p>
      </dgm:t>
    </dgm:pt>
    <dgm:pt modelId="{1A2FBDAA-9327-47F2-9566-AC13FBE632FB}" type="pres">
      <dgm:prSet presAssocID="{5C080781-0DA9-4F35-8A45-670D9EAA7E37}" presName="background3" presStyleLbl="node3" presStyleIdx="0" presStyleCnt="1"/>
      <dgm:spPr/>
      <dgm:t>
        <a:bodyPr/>
        <a:lstStyle/>
        <a:p>
          <a:endParaRPr lang="ru-RU"/>
        </a:p>
      </dgm:t>
    </dgm:pt>
    <dgm:pt modelId="{D5C4223C-1193-4942-BA65-26447F2B291D}" type="pres">
      <dgm:prSet presAssocID="{5C080781-0DA9-4F35-8A45-670D9EAA7E37}" presName="text3" presStyleLbl="fgAcc3" presStyleIdx="0" presStyleCnt="1" custScaleX="135760" custScaleY="84485" custLinFactNeighborX="15764" custLinFactNeighborY="-28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2D39FF-AA96-44E4-82B9-2FDE0172FD6D}" type="pres">
      <dgm:prSet presAssocID="{5C080781-0DA9-4F35-8A45-670D9EAA7E37}" presName="hierChild4" presStyleCnt="0"/>
      <dgm:spPr/>
      <dgm:t>
        <a:bodyPr/>
        <a:lstStyle/>
        <a:p>
          <a:endParaRPr lang="ru-RU"/>
        </a:p>
      </dgm:t>
    </dgm:pt>
  </dgm:ptLst>
  <dgm:cxnLst>
    <dgm:cxn modelId="{143B4523-BE9A-4B51-8C48-D7A6B1808C54}" srcId="{BC96FD0E-1914-4F35-BE4F-AA5DEDD0DE5D}" destId="{FF54460E-A58B-48D8-AF16-310AB7495135}" srcOrd="0" destOrd="0" parTransId="{D0AA2819-BA25-4AB7-9FCC-9F65DD025734}" sibTransId="{54E9671A-0613-4E87-AF3E-54920A98431D}"/>
    <dgm:cxn modelId="{523DF55E-C26D-4164-9EF5-FBF4ED5BCBA5}" type="presOf" srcId="{5C080781-0DA9-4F35-8A45-670D9EAA7E37}" destId="{D5C4223C-1193-4942-BA65-26447F2B291D}" srcOrd="0" destOrd="0" presId="urn:microsoft.com/office/officeart/2005/8/layout/hierarchy1"/>
    <dgm:cxn modelId="{24229BD9-BE08-4C53-AAFA-DBE06FC8573F}" type="presOf" srcId="{C7ECA40F-7201-4A9B-A376-6B0FBE5F81D8}" destId="{4BD7A26A-F86C-409C-974C-2C1E507FE3F0}" srcOrd="0" destOrd="0" presId="urn:microsoft.com/office/officeart/2005/8/layout/hierarchy1"/>
    <dgm:cxn modelId="{AF38B1E2-1B75-4484-99ED-407C9F439229}" srcId="{FF54460E-A58B-48D8-AF16-310AB7495135}" destId="{AC3B5C7F-13A6-492E-A864-35BB929B4AAB}" srcOrd="0" destOrd="0" parTransId="{980E7E37-F9AB-4A80-97B1-8BB067D85B9D}" sibTransId="{24EF77BD-86D0-4FD3-AEA2-57CAEC5B8120}"/>
    <dgm:cxn modelId="{C5C5DDBB-7C9A-45DA-BA96-D98C4190FD8B}" type="presOf" srcId="{FF54460E-A58B-48D8-AF16-310AB7495135}" destId="{48148184-69C8-4E46-858F-0ADF91B50580}" srcOrd="0" destOrd="0" presId="urn:microsoft.com/office/officeart/2005/8/layout/hierarchy1"/>
    <dgm:cxn modelId="{F752FD2A-8927-4069-974F-B71C5D92CDD1}" srcId="{AC3B5C7F-13A6-492E-A864-35BB929B4AAB}" destId="{5C080781-0DA9-4F35-8A45-670D9EAA7E37}" srcOrd="0" destOrd="0" parTransId="{C7ECA40F-7201-4A9B-A376-6B0FBE5F81D8}" sibTransId="{3C6AECB1-7165-44D5-92B7-26A0B9D58319}"/>
    <dgm:cxn modelId="{493D0DB0-A340-415D-8AC4-1F59357582C0}" type="presOf" srcId="{BC96FD0E-1914-4F35-BE4F-AA5DEDD0DE5D}" destId="{5519947A-8D47-4C7E-9ACE-E36C0B555BAB}" srcOrd="0" destOrd="0" presId="urn:microsoft.com/office/officeart/2005/8/layout/hierarchy1"/>
    <dgm:cxn modelId="{EA523FB7-FB7F-4D6E-9B6C-F18D4F2174A8}" type="presOf" srcId="{AC3B5C7F-13A6-492E-A864-35BB929B4AAB}" destId="{149306E4-E747-4231-9CD7-212BA342AFE7}" srcOrd="0" destOrd="0" presId="urn:microsoft.com/office/officeart/2005/8/layout/hierarchy1"/>
    <dgm:cxn modelId="{700AB31C-6D9C-4521-9705-6EBF32BD1AB4}" type="presOf" srcId="{980E7E37-F9AB-4A80-97B1-8BB067D85B9D}" destId="{455B01F1-91D9-422F-B0A5-495237D7C2F8}" srcOrd="0" destOrd="0" presId="urn:microsoft.com/office/officeart/2005/8/layout/hierarchy1"/>
    <dgm:cxn modelId="{0853724A-47AD-41D1-96B9-EDE3B758FFD6}" type="presParOf" srcId="{5519947A-8D47-4C7E-9ACE-E36C0B555BAB}" destId="{B1753C1E-839F-4924-BE12-5A28941FB373}" srcOrd="0" destOrd="0" presId="urn:microsoft.com/office/officeart/2005/8/layout/hierarchy1"/>
    <dgm:cxn modelId="{283F49D3-9C20-4B22-86D2-38A3F28F42C2}" type="presParOf" srcId="{B1753C1E-839F-4924-BE12-5A28941FB373}" destId="{A760F193-8DDE-4032-AC5C-FF9B3DA8B59E}" srcOrd="0" destOrd="0" presId="urn:microsoft.com/office/officeart/2005/8/layout/hierarchy1"/>
    <dgm:cxn modelId="{CBD392E1-9EF9-4BAF-9ACD-D18C3F61A326}" type="presParOf" srcId="{A760F193-8DDE-4032-AC5C-FF9B3DA8B59E}" destId="{BFFC79F7-5CAA-4DE7-BC4C-64FE5B651574}" srcOrd="0" destOrd="0" presId="urn:microsoft.com/office/officeart/2005/8/layout/hierarchy1"/>
    <dgm:cxn modelId="{C2D43B4E-5F7F-4018-8AD6-DB14E3C6D980}" type="presParOf" srcId="{A760F193-8DDE-4032-AC5C-FF9B3DA8B59E}" destId="{48148184-69C8-4E46-858F-0ADF91B50580}" srcOrd="1" destOrd="0" presId="urn:microsoft.com/office/officeart/2005/8/layout/hierarchy1"/>
    <dgm:cxn modelId="{1ABDB0B1-124C-4DF8-AE13-51E108BB8843}" type="presParOf" srcId="{B1753C1E-839F-4924-BE12-5A28941FB373}" destId="{6282C4C8-0C01-480E-9A52-D486DF0D04BA}" srcOrd="1" destOrd="0" presId="urn:microsoft.com/office/officeart/2005/8/layout/hierarchy1"/>
    <dgm:cxn modelId="{65490812-7671-443D-ABAB-5AD177105367}" type="presParOf" srcId="{6282C4C8-0C01-480E-9A52-D486DF0D04BA}" destId="{455B01F1-91D9-422F-B0A5-495237D7C2F8}" srcOrd="0" destOrd="0" presId="urn:microsoft.com/office/officeart/2005/8/layout/hierarchy1"/>
    <dgm:cxn modelId="{DA066D60-F042-4C8A-A969-BC4D62836713}" type="presParOf" srcId="{6282C4C8-0C01-480E-9A52-D486DF0D04BA}" destId="{FB37B550-D4A2-423A-A23F-7527052E6553}" srcOrd="1" destOrd="0" presId="urn:microsoft.com/office/officeart/2005/8/layout/hierarchy1"/>
    <dgm:cxn modelId="{C077574F-0F73-49D8-90F7-F1803724C942}" type="presParOf" srcId="{FB37B550-D4A2-423A-A23F-7527052E6553}" destId="{155AB1EA-2122-4974-97A4-E6604989F169}" srcOrd="0" destOrd="0" presId="urn:microsoft.com/office/officeart/2005/8/layout/hierarchy1"/>
    <dgm:cxn modelId="{7B05E9F4-69BB-457C-B4C2-334039972A52}" type="presParOf" srcId="{155AB1EA-2122-4974-97A4-E6604989F169}" destId="{A319A4AE-6C75-4997-B47E-A63BDD0F8746}" srcOrd="0" destOrd="0" presId="urn:microsoft.com/office/officeart/2005/8/layout/hierarchy1"/>
    <dgm:cxn modelId="{39C852B6-9D80-41B8-9898-ACBA89AA6848}" type="presParOf" srcId="{155AB1EA-2122-4974-97A4-E6604989F169}" destId="{149306E4-E747-4231-9CD7-212BA342AFE7}" srcOrd="1" destOrd="0" presId="urn:microsoft.com/office/officeart/2005/8/layout/hierarchy1"/>
    <dgm:cxn modelId="{26DC71B9-5EDB-4F17-A79D-932C9A533ED4}" type="presParOf" srcId="{FB37B550-D4A2-423A-A23F-7527052E6553}" destId="{21E6EF75-FC64-4934-A29F-6F9CAF5E7C8B}" srcOrd="1" destOrd="0" presId="urn:microsoft.com/office/officeart/2005/8/layout/hierarchy1"/>
    <dgm:cxn modelId="{005E78AA-E017-4387-BBCF-0918EF057953}" type="presParOf" srcId="{21E6EF75-FC64-4934-A29F-6F9CAF5E7C8B}" destId="{4BD7A26A-F86C-409C-974C-2C1E507FE3F0}" srcOrd="0" destOrd="0" presId="urn:microsoft.com/office/officeart/2005/8/layout/hierarchy1"/>
    <dgm:cxn modelId="{F719DD85-B593-458A-96B8-AAAD95049C04}" type="presParOf" srcId="{21E6EF75-FC64-4934-A29F-6F9CAF5E7C8B}" destId="{503B9EB9-36DB-4B01-9581-868DB781A33F}" srcOrd="1" destOrd="0" presId="urn:microsoft.com/office/officeart/2005/8/layout/hierarchy1"/>
    <dgm:cxn modelId="{8E200964-905F-4BF9-8233-8A60D55C5817}" type="presParOf" srcId="{503B9EB9-36DB-4B01-9581-868DB781A33F}" destId="{9916C875-98F4-4ED0-961A-23BFB8A02F30}" srcOrd="0" destOrd="0" presId="urn:microsoft.com/office/officeart/2005/8/layout/hierarchy1"/>
    <dgm:cxn modelId="{5715F2D5-DC85-4D53-AA77-A084FA348253}" type="presParOf" srcId="{9916C875-98F4-4ED0-961A-23BFB8A02F30}" destId="{1A2FBDAA-9327-47F2-9566-AC13FBE632FB}" srcOrd="0" destOrd="0" presId="urn:microsoft.com/office/officeart/2005/8/layout/hierarchy1"/>
    <dgm:cxn modelId="{2FEB2467-2024-4FD6-BD98-B7C81F75986B}" type="presParOf" srcId="{9916C875-98F4-4ED0-961A-23BFB8A02F30}" destId="{D5C4223C-1193-4942-BA65-26447F2B291D}" srcOrd="1" destOrd="0" presId="urn:microsoft.com/office/officeart/2005/8/layout/hierarchy1"/>
    <dgm:cxn modelId="{EF98BB02-9070-4233-BBA1-29C8CE8A1E61}" type="presParOf" srcId="{503B9EB9-36DB-4B01-9581-868DB781A33F}" destId="{4C2D39FF-AA96-44E4-82B9-2FDE0172FD6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C96FD0E-1914-4F35-BE4F-AA5DEDD0DE5D}" type="doc">
      <dgm:prSet loTypeId="urn:microsoft.com/office/officeart/2005/8/layout/hierarchy1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AC3B5C7F-13A6-492E-A864-35BB929B4AAB}">
      <dgm:prSet phldrT="[Текст]" custT="1"/>
      <dgm:spPr/>
      <dgm:t>
        <a:bodyPr/>
        <a:lstStyle/>
        <a:p>
          <a:pPr algn="ctr"/>
          <a:r>
            <a:rPr lang="ru-RU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r>
            <a:rPr lang="ru-RU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en-US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N2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Выезд в семью опекуна для проведения собеседования. 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- Общение с опекуном в дистанционном формате.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Приглашение на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раздники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дни рождения как возможность совместного досуга.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0E7E37-F9AB-4A80-97B1-8BB067D85B9D}" type="parTrans" cxnId="{AF38B1E2-1B75-4484-99ED-407C9F439229}">
      <dgm:prSet/>
      <dgm:spPr/>
      <dgm:t>
        <a:bodyPr/>
        <a:lstStyle/>
        <a:p>
          <a:endParaRPr lang="ru-RU"/>
        </a:p>
      </dgm:t>
    </dgm:pt>
    <dgm:pt modelId="{24EF77BD-86D0-4FD3-AEA2-57CAEC5B8120}" type="sibTrans" cxnId="{AF38B1E2-1B75-4484-99ED-407C9F439229}">
      <dgm:prSet/>
      <dgm:spPr/>
      <dgm:t>
        <a:bodyPr/>
        <a:lstStyle/>
        <a:p>
          <a:endParaRPr lang="ru-RU"/>
        </a:p>
      </dgm:t>
    </dgm:pt>
    <dgm:pt modelId="{5C080781-0DA9-4F35-8A45-670D9EAA7E37}">
      <dgm:prSet phldrT="[Текст]" custT="1"/>
      <dgm:spPr/>
      <dgm:t>
        <a:bodyPr/>
        <a:lstStyle/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Обеспечение катарсиса;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Осознание проблемы опекуном, определение пути ее решения;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заинтересованность опекуна успехами детей; </a:t>
          </a:r>
        </a:p>
      </dgm:t>
    </dgm:pt>
    <dgm:pt modelId="{C7ECA40F-7201-4A9B-A376-6B0FBE5F81D8}" type="parTrans" cxnId="{F752FD2A-8927-4069-974F-B71C5D92CDD1}">
      <dgm:prSet/>
      <dgm:spPr/>
      <dgm:t>
        <a:bodyPr/>
        <a:lstStyle/>
        <a:p>
          <a:endParaRPr lang="ru-RU"/>
        </a:p>
      </dgm:t>
    </dgm:pt>
    <dgm:pt modelId="{3C6AECB1-7165-44D5-92B7-26A0B9D58319}" type="sibTrans" cxnId="{F752FD2A-8927-4069-974F-B71C5D92CDD1}">
      <dgm:prSet/>
      <dgm:spPr/>
      <dgm:t>
        <a:bodyPr/>
        <a:lstStyle/>
        <a:p>
          <a:endParaRPr lang="ru-RU"/>
        </a:p>
      </dgm:t>
    </dgm:pt>
    <dgm:pt modelId="{FF54460E-A58B-48D8-AF16-310AB7495135}">
      <dgm:prSet phldrT="[Текст]" custT="1"/>
      <dgm:spPr/>
      <dgm:t>
        <a:bodyPr/>
        <a:lstStyle/>
        <a:p>
          <a:pPr algn="ctr"/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Собеседование с психологом, воспитателем, социальным педагогом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54E9671A-0613-4E87-AF3E-54920A98431D}" type="sibTrans" cxnId="{143B4523-BE9A-4B51-8C48-D7A6B1808C54}">
      <dgm:prSet/>
      <dgm:spPr/>
      <dgm:t>
        <a:bodyPr/>
        <a:lstStyle/>
        <a:p>
          <a:endParaRPr lang="ru-RU"/>
        </a:p>
      </dgm:t>
    </dgm:pt>
    <dgm:pt modelId="{D0AA2819-BA25-4AB7-9FCC-9F65DD025734}" type="parTrans" cxnId="{143B4523-BE9A-4B51-8C48-D7A6B1808C54}">
      <dgm:prSet/>
      <dgm:spPr/>
      <dgm:t>
        <a:bodyPr/>
        <a:lstStyle/>
        <a:p>
          <a:endParaRPr lang="ru-RU"/>
        </a:p>
      </dgm:t>
    </dgm:pt>
    <dgm:pt modelId="{5519947A-8D47-4C7E-9ACE-E36C0B555BAB}" type="pres">
      <dgm:prSet presAssocID="{BC96FD0E-1914-4F35-BE4F-AA5DEDD0DE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1753C1E-839F-4924-BE12-5A28941FB373}" type="pres">
      <dgm:prSet presAssocID="{FF54460E-A58B-48D8-AF16-310AB7495135}" presName="hierRoot1" presStyleCnt="0"/>
      <dgm:spPr/>
      <dgm:t>
        <a:bodyPr/>
        <a:lstStyle/>
        <a:p>
          <a:endParaRPr lang="ru-RU"/>
        </a:p>
      </dgm:t>
    </dgm:pt>
    <dgm:pt modelId="{A760F193-8DDE-4032-AC5C-FF9B3DA8B59E}" type="pres">
      <dgm:prSet presAssocID="{FF54460E-A58B-48D8-AF16-310AB7495135}" presName="composite" presStyleCnt="0"/>
      <dgm:spPr/>
      <dgm:t>
        <a:bodyPr/>
        <a:lstStyle/>
        <a:p>
          <a:endParaRPr lang="ru-RU"/>
        </a:p>
      </dgm:t>
    </dgm:pt>
    <dgm:pt modelId="{BFFC79F7-5CAA-4DE7-BC4C-64FE5B651574}" type="pres">
      <dgm:prSet presAssocID="{FF54460E-A58B-48D8-AF16-310AB7495135}" presName="background" presStyleLbl="node0" presStyleIdx="0" presStyleCnt="1"/>
      <dgm:spPr/>
      <dgm:t>
        <a:bodyPr/>
        <a:lstStyle/>
        <a:p>
          <a:endParaRPr lang="ru-RU"/>
        </a:p>
      </dgm:t>
    </dgm:pt>
    <dgm:pt modelId="{48148184-69C8-4E46-858F-0ADF91B50580}" type="pres">
      <dgm:prSet presAssocID="{FF54460E-A58B-48D8-AF16-310AB7495135}" presName="text" presStyleLbl="fgAcc0" presStyleIdx="0" presStyleCnt="1" custScaleX="356420" custScaleY="178638" custLinFactNeighborX="76539" custLinFactNeighborY="-236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82C4C8-0C01-480E-9A52-D486DF0D04BA}" type="pres">
      <dgm:prSet presAssocID="{FF54460E-A58B-48D8-AF16-310AB7495135}" presName="hierChild2" presStyleCnt="0"/>
      <dgm:spPr/>
      <dgm:t>
        <a:bodyPr/>
        <a:lstStyle/>
        <a:p>
          <a:endParaRPr lang="ru-RU"/>
        </a:p>
      </dgm:t>
    </dgm:pt>
    <dgm:pt modelId="{455B01F1-91D9-422F-B0A5-495237D7C2F8}" type="pres">
      <dgm:prSet presAssocID="{980E7E37-F9AB-4A80-97B1-8BB067D85B9D}" presName="Name10" presStyleLbl="parChTrans1D2" presStyleIdx="0" presStyleCnt="1"/>
      <dgm:spPr/>
      <dgm:t>
        <a:bodyPr/>
        <a:lstStyle/>
        <a:p>
          <a:endParaRPr lang="ru-RU"/>
        </a:p>
      </dgm:t>
    </dgm:pt>
    <dgm:pt modelId="{FB37B550-D4A2-423A-A23F-7527052E6553}" type="pres">
      <dgm:prSet presAssocID="{AC3B5C7F-13A6-492E-A864-35BB929B4AAB}" presName="hierRoot2" presStyleCnt="0"/>
      <dgm:spPr/>
      <dgm:t>
        <a:bodyPr/>
        <a:lstStyle/>
        <a:p>
          <a:endParaRPr lang="ru-RU"/>
        </a:p>
      </dgm:t>
    </dgm:pt>
    <dgm:pt modelId="{155AB1EA-2122-4974-97A4-E6604989F169}" type="pres">
      <dgm:prSet presAssocID="{AC3B5C7F-13A6-492E-A864-35BB929B4AAB}" presName="composite2" presStyleCnt="0"/>
      <dgm:spPr/>
      <dgm:t>
        <a:bodyPr/>
        <a:lstStyle/>
        <a:p>
          <a:endParaRPr lang="ru-RU"/>
        </a:p>
      </dgm:t>
    </dgm:pt>
    <dgm:pt modelId="{A319A4AE-6C75-4997-B47E-A63BDD0F8746}" type="pres">
      <dgm:prSet presAssocID="{AC3B5C7F-13A6-492E-A864-35BB929B4AAB}" presName="background2" presStyleLbl="node2" presStyleIdx="0" presStyleCnt="1"/>
      <dgm:spPr/>
      <dgm:t>
        <a:bodyPr/>
        <a:lstStyle/>
        <a:p>
          <a:endParaRPr lang="ru-RU"/>
        </a:p>
      </dgm:t>
    </dgm:pt>
    <dgm:pt modelId="{149306E4-E747-4231-9CD7-212BA342AFE7}" type="pres">
      <dgm:prSet presAssocID="{AC3B5C7F-13A6-492E-A864-35BB929B4AAB}" presName="text2" presStyleLbl="fgAcc2" presStyleIdx="0" presStyleCnt="1" custScaleX="553285" custScaleY="271778" custLinFactNeighborX="55762" custLinFactNeighborY="224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E6EF75-FC64-4934-A29F-6F9CAF5E7C8B}" type="pres">
      <dgm:prSet presAssocID="{AC3B5C7F-13A6-492E-A864-35BB929B4AAB}" presName="hierChild3" presStyleCnt="0"/>
      <dgm:spPr/>
      <dgm:t>
        <a:bodyPr/>
        <a:lstStyle/>
        <a:p>
          <a:endParaRPr lang="ru-RU"/>
        </a:p>
      </dgm:t>
    </dgm:pt>
    <dgm:pt modelId="{4BD7A26A-F86C-409C-974C-2C1E507FE3F0}" type="pres">
      <dgm:prSet presAssocID="{C7ECA40F-7201-4A9B-A376-6B0FBE5F81D8}" presName="Name17" presStyleLbl="parChTrans1D3" presStyleIdx="0" presStyleCnt="1"/>
      <dgm:spPr/>
      <dgm:t>
        <a:bodyPr/>
        <a:lstStyle/>
        <a:p>
          <a:endParaRPr lang="ru-RU"/>
        </a:p>
      </dgm:t>
    </dgm:pt>
    <dgm:pt modelId="{503B9EB9-36DB-4B01-9581-868DB781A33F}" type="pres">
      <dgm:prSet presAssocID="{5C080781-0DA9-4F35-8A45-670D9EAA7E37}" presName="hierRoot3" presStyleCnt="0"/>
      <dgm:spPr/>
      <dgm:t>
        <a:bodyPr/>
        <a:lstStyle/>
        <a:p>
          <a:endParaRPr lang="ru-RU"/>
        </a:p>
      </dgm:t>
    </dgm:pt>
    <dgm:pt modelId="{9916C875-98F4-4ED0-961A-23BFB8A02F30}" type="pres">
      <dgm:prSet presAssocID="{5C080781-0DA9-4F35-8A45-670D9EAA7E37}" presName="composite3" presStyleCnt="0"/>
      <dgm:spPr/>
      <dgm:t>
        <a:bodyPr/>
        <a:lstStyle/>
        <a:p>
          <a:endParaRPr lang="ru-RU"/>
        </a:p>
      </dgm:t>
    </dgm:pt>
    <dgm:pt modelId="{1A2FBDAA-9327-47F2-9566-AC13FBE632FB}" type="pres">
      <dgm:prSet presAssocID="{5C080781-0DA9-4F35-8A45-670D9EAA7E37}" presName="background3" presStyleLbl="node3" presStyleIdx="0" presStyleCnt="1"/>
      <dgm:spPr/>
      <dgm:t>
        <a:bodyPr/>
        <a:lstStyle/>
        <a:p>
          <a:endParaRPr lang="ru-RU"/>
        </a:p>
      </dgm:t>
    </dgm:pt>
    <dgm:pt modelId="{D5C4223C-1193-4942-BA65-26447F2B291D}" type="pres">
      <dgm:prSet presAssocID="{5C080781-0DA9-4F35-8A45-670D9EAA7E37}" presName="text3" presStyleLbl="fgAcc3" presStyleIdx="0" presStyleCnt="1" custScaleX="548276" custScaleY="343554" custLinFactNeighborX="69493" custLinFactNeighborY="242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2D39FF-AA96-44E4-82B9-2FDE0172FD6D}" type="pres">
      <dgm:prSet presAssocID="{5C080781-0DA9-4F35-8A45-670D9EAA7E37}" presName="hierChild4" presStyleCnt="0"/>
      <dgm:spPr/>
      <dgm:t>
        <a:bodyPr/>
        <a:lstStyle/>
        <a:p>
          <a:endParaRPr lang="ru-RU"/>
        </a:p>
      </dgm:t>
    </dgm:pt>
  </dgm:ptLst>
  <dgm:cxnLst>
    <dgm:cxn modelId="{143B4523-BE9A-4B51-8C48-D7A6B1808C54}" srcId="{BC96FD0E-1914-4F35-BE4F-AA5DEDD0DE5D}" destId="{FF54460E-A58B-48D8-AF16-310AB7495135}" srcOrd="0" destOrd="0" parTransId="{D0AA2819-BA25-4AB7-9FCC-9F65DD025734}" sibTransId="{54E9671A-0613-4E87-AF3E-54920A98431D}"/>
    <dgm:cxn modelId="{AF38B1E2-1B75-4484-99ED-407C9F439229}" srcId="{FF54460E-A58B-48D8-AF16-310AB7495135}" destId="{AC3B5C7F-13A6-492E-A864-35BB929B4AAB}" srcOrd="0" destOrd="0" parTransId="{980E7E37-F9AB-4A80-97B1-8BB067D85B9D}" sibTransId="{24EF77BD-86D0-4FD3-AEA2-57CAEC5B8120}"/>
    <dgm:cxn modelId="{CE7C2239-D975-40AE-90D6-A58ADC3CA4E9}" type="presOf" srcId="{5C080781-0DA9-4F35-8A45-670D9EAA7E37}" destId="{D5C4223C-1193-4942-BA65-26447F2B291D}" srcOrd="0" destOrd="0" presId="urn:microsoft.com/office/officeart/2005/8/layout/hierarchy1"/>
    <dgm:cxn modelId="{A9B62446-B527-470C-A3D3-5016324686A7}" type="presOf" srcId="{BC96FD0E-1914-4F35-BE4F-AA5DEDD0DE5D}" destId="{5519947A-8D47-4C7E-9ACE-E36C0B555BAB}" srcOrd="0" destOrd="0" presId="urn:microsoft.com/office/officeart/2005/8/layout/hierarchy1"/>
    <dgm:cxn modelId="{B2C37951-1612-454B-8A3C-0E771E68C771}" type="presOf" srcId="{C7ECA40F-7201-4A9B-A376-6B0FBE5F81D8}" destId="{4BD7A26A-F86C-409C-974C-2C1E507FE3F0}" srcOrd="0" destOrd="0" presId="urn:microsoft.com/office/officeart/2005/8/layout/hierarchy1"/>
    <dgm:cxn modelId="{A7135309-99C7-4195-BF11-01ABE9A1311F}" type="presOf" srcId="{AC3B5C7F-13A6-492E-A864-35BB929B4AAB}" destId="{149306E4-E747-4231-9CD7-212BA342AFE7}" srcOrd="0" destOrd="0" presId="urn:microsoft.com/office/officeart/2005/8/layout/hierarchy1"/>
    <dgm:cxn modelId="{C85F35B7-EF95-47CC-9825-017E04B3FFC5}" type="presOf" srcId="{FF54460E-A58B-48D8-AF16-310AB7495135}" destId="{48148184-69C8-4E46-858F-0ADF91B50580}" srcOrd="0" destOrd="0" presId="urn:microsoft.com/office/officeart/2005/8/layout/hierarchy1"/>
    <dgm:cxn modelId="{F752FD2A-8927-4069-974F-B71C5D92CDD1}" srcId="{AC3B5C7F-13A6-492E-A864-35BB929B4AAB}" destId="{5C080781-0DA9-4F35-8A45-670D9EAA7E37}" srcOrd="0" destOrd="0" parTransId="{C7ECA40F-7201-4A9B-A376-6B0FBE5F81D8}" sibTransId="{3C6AECB1-7165-44D5-92B7-26A0B9D58319}"/>
    <dgm:cxn modelId="{C3D1A7DA-CD9F-4ADA-8A65-2AB15AB82861}" type="presOf" srcId="{980E7E37-F9AB-4A80-97B1-8BB067D85B9D}" destId="{455B01F1-91D9-422F-B0A5-495237D7C2F8}" srcOrd="0" destOrd="0" presId="urn:microsoft.com/office/officeart/2005/8/layout/hierarchy1"/>
    <dgm:cxn modelId="{95F14593-D90E-47C7-A504-8FD26192E1DD}" type="presParOf" srcId="{5519947A-8D47-4C7E-9ACE-E36C0B555BAB}" destId="{B1753C1E-839F-4924-BE12-5A28941FB373}" srcOrd="0" destOrd="0" presId="urn:microsoft.com/office/officeart/2005/8/layout/hierarchy1"/>
    <dgm:cxn modelId="{E8BA8EBE-D877-47CA-967F-2EA8A0F60C9E}" type="presParOf" srcId="{B1753C1E-839F-4924-BE12-5A28941FB373}" destId="{A760F193-8DDE-4032-AC5C-FF9B3DA8B59E}" srcOrd="0" destOrd="0" presId="urn:microsoft.com/office/officeart/2005/8/layout/hierarchy1"/>
    <dgm:cxn modelId="{F7A8143A-3446-47B5-A099-F8BDBD58E18F}" type="presParOf" srcId="{A760F193-8DDE-4032-AC5C-FF9B3DA8B59E}" destId="{BFFC79F7-5CAA-4DE7-BC4C-64FE5B651574}" srcOrd="0" destOrd="0" presId="urn:microsoft.com/office/officeart/2005/8/layout/hierarchy1"/>
    <dgm:cxn modelId="{EA1AFC77-91F7-4A36-B63E-635DA4F652F6}" type="presParOf" srcId="{A760F193-8DDE-4032-AC5C-FF9B3DA8B59E}" destId="{48148184-69C8-4E46-858F-0ADF91B50580}" srcOrd="1" destOrd="0" presId="urn:microsoft.com/office/officeart/2005/8/layout/hierarchy1"/>
    <dgm:cxn modelId="{30DEC87C-AD99-4A69-952F-67E78019BAFA}" type="presParOf" srcId="{B1753C1E-839F-4924-BE12-5A28941FB373}" destId="{6282C4C8-0C01-480E-9A52-D486DF0D04BA}" srcOrd="1" destOrd="0" presId="urn:microsoft.com/office/officeart/2005/8/layout/hierarchy1"/>
    <dgm:cxn modelId="{306E6223-5006-4100-B700-B235CC064C58}" type="presParOf" srcId="{6282C4C8-0C01-480E-9A52-D486DF0D04BA}" destId="{455B01F1-91D9-422F-B0A5-495237D7C2F8}" srcOrd="0" destOrd="0" presId="urn:microsoft.com/office/officeart/2005/8/layout/hierarchy1"/>
    <dgm:cxn modelId="{E9E90281-421F-4306-9939-30897DDF3814}" type="presParOf" srcId="{6282C4C8-0C01-480E-9A52-D486DF0D04BA}" destId="{FB37B550-D4A2-423A-A23F-7527052E6553}" srcOrd="1" destOrd="0" presId="urn:microsoft.com/office/officeart/2005/8/layout/hierarchy1"/>
    <dgm:cxn modelId="{5671992B-896C-486A-9D05-EC410BD01CBD}" type="presParOf" srcId="{FB37B550-D4A2-423A-A23F-7527052E6553}" destId="{155AB1EA-2122-4974-97A4-E6604989F169}" srcOrd="0" destOrd="0" presId="urn:microsoft.com/office/officeart/2005/8/layout/hierarchy1"/>
    <dgm:cxn modelId="{F5521A5B-FCCD-457A-B1D0-03F2C6E612D3}" type="presParOf" srcId="{155AB1EA-2122-4974-97A4-E6604989F169}" destId="{A319A4AE-6C75-4997-B47E-A63BDD0F8746}" srcOrd="0" destOrd="0" presId="urn:microsoft.com/office/officeart/2005/8/layout/hierarchy1"/>
    <dgm:cxn modelId="{A456ABB6-F6F7-4AB0-AFEF-4DC68784D378}" type="presParOf" srcId="{155AB1EA-2122-4974-97A4-E6604989F169}" destId="{149306E4-E747-4231-9CD7-212BA342AFE7}" srcOrd="1" destOrd="0" presId="urn:microsoft.com/office/officeart/2005/8/layout/hierarchy1"/>
    <dgm:cxn modelId="{F19965D3-9D39-4869-AA15-72822B8F7023}" type="presParOf" srcId="{FB37B550-D4A2-423A-A23F-7527052E6553}" destId="{21E6EF75-FC64-4934-A29F-6F9CAF5E7C8B}" srcOrd="1" destOrd="0" presId="urn:microsoft.com/office/officeart/2005/8/layout/hierarchy1"/>
    <dgm:cxn modelId="{3F5B3E86-6439-4DCE-AAF6-551683E7853E}" type="presParOf" srcId="{21E6EF75-FC64-4934-A29F-6F9CAF5E7C8B}" destId="{4BD7A26A-F86C-409C-974C-2C1E507FE3F0}" srcOrd="0" destOrd="0" presId="urn:microsoft.com/office/officeart/2005/8/layout/hierarchy1"/>
    <dgm:cxn modelId="{A3C85858-902B-4398-8968-0E74835A0DDE}" type="presParOf" srcId="{21E6EF75-FC64-4934-A29F-6F9CAF5E7C8B}" destId="{503B9EB9-36DB-4B01-9581-868DB781A33F}" srcOrd="1" destOrd="0" presId="urn:microsoft.com/office/officeart/2005/8/layout/hierarchy1"/>
    <dgm:cxn modelId="{A76A5AE1-50DF-47F2-BEC5-B22266E07F7F}" type="presParOf" srcId="{503B9EB9-36DB-4B01-9581-868DB781A33F}" destId="{9916C875-98F4-4ED0-961A-23BFB8A02F30}" srcOrd="0" destOrd="0" presId="urn:microsoft.com/office/officeart/2005/8/layout/hierarchy1"/>
    <dgm:cxn modelId="{C0F06AEF-934C-49DC-976A-D32A8720E65E}" type="presParOf" srcId="{9916C875-98F4-4ED0-961A-23BFB8A02F30}" destId="{1A2FBDAA-9327-47F2-9566-AC13FBE632FB}" srcOrd="0" destOrd="0" presId="urn:microsoft.com/office/officeart/2005/8/layout/hierarchy1"/>
    <dgm:cxn modelId="{0D418035-6B42-4531-A770-C848A6543E48}" type="presParOf" srcId="{9916C875-98F4-4ED0-961A-23BFB8A02F30}" destId="{D5C4223C-1193-4942-BA65-26447F2B291D}" srcOrd="1" destOrd="0" presId="urn:microsoft.com/office/officeart/2005/8/layout/hierarchy1"/>
    <dgm:cxn modelId="{9CA8D454-173E-4B43-A9E4-2DD030F7EC99}" type="presParOf" srcId="{503B9EB9-36DB-4B01-9581-868DB781A33F}" destId="{4C2D39FF-AA96-44E4-82B9-2FDE0172FD6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96FD0E-1914-4F35-BE4F-AA5DEDD0DE5D}" type="doc">
      <dgm:prSet loTypeId="urn:microsoft.com/office/officeart/2005/8/layout/hierarchy1" loCatId="hierarchy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AC3B5C7F-13A6-492E-A864-35BB929B4AAB}">
      <dgm:prSet phldrT="[Текст]" custT="1"/>
      <dgm:spPr/>
      <dgm:t>
        <a:bodyPr anchor="t"/>
        <a:lstStyle/>
        <a:p>
          <a:pPr algn="ctr"/>
          <a:r>
            <a:rPr lang="ru-RU" sz="14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4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r>
            <a:rPr lang="ru-RU" sz="1400" b="0" i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algn="ctr"/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Формулирование проблемы</a:t>
          </a: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кризис подросткового возраста, авторитарность значительно выше нормы</a:t>
          </a:r>
        </a:p>
        <a:p>
          <a:pPr algn="ctr"/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Выдвижение и анализ вариантов решения проблемы.</a:t>
          </a:r>
        </a:p>
        <a:p>
          <a:pPr algn="ctr"/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Составление плана с учетом реальных конкретных условий ситуации. </a:t>
          </a:r>
          <a:endParaRPr lang="ru-RU" sz="1400" b="0" i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0E7E37-F9AB-4A80-97B1-8BB067D85B9D}" type="parTrans" cxnId="{AF38B1E2-1B75-4484-99ED-407C9F439229}">
      <dgm:prSet/>
      <dgm:spPr/>
      <dgm:t>
        <a:bodyPr/>
        <a:lstStyle/>
        <a:p>
          <a:endParaRPr lang="ru-RU"/>
        </a:p>
      </dgm:t>
    </dgm:pt>
    <dgm:pt modelId="{24EF77BD-86D0-4FD3-AEA2-57CAEC5B8120}" type="sibTrans" cxnId="{AF38B1E2-1B75-4484-99ED-407C9F439229}">
      <dgm:prSet/>
      <dgm:spPr/>
      <dgm:t>
        <a:bodyPr/>
        <a:lstStyle/>
        <a:p>
          <a:endParaRPr lang="ru-RU"/>
        </a:p>
      </dgm:t>
    </dgm:pt>
    <dgm:pt modelId="{5C080781-0DA9-4F35-8A45-670D9EAA7E37}">
      <dgm:prSet phldrT="[Текст]" custT="1"/>
      <dgm:spPr/>
      <dgm:t>
        <a:bodyPr/>
        <a:lstStyle/>
        <a:p>
          <a:pPr algn="ctr"/>
          <a:r>
            <a:rPr lang="ru-RU" sz="1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        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Составлен план по психолого-педагогическому сопровождению ребенка и семьи.</a:t>
          </a:r>
        </a:p>
      </dgm:t>
    </dgm:pt>
    <dgm:pt modelId="{C7ECA40F-7201-4A9B-A376-6B0FBE5F81D8}" type="parTrans" cxnId="{F752FD2A-8927-4069-974F-B71C5D92CDD1}">
      <dgm:prSet/>
      <dgm:spPr/>
      <dgm:t>
        <a:bodyPr/>
        <a:lstStyle/>
        <a:p>
          <a:endParaRPr lang="ru-RU"/>
        </a:p>
      </dgm:t>
    </dgm:pt>
    <dgm:pt modelId="{3C6AECB1-7165-44D5-92B7-26A0B9D58319}" type="sibTrans" cxnId="{F752FD2A-8927-4069-974F-B71C5D92CDD1}">
      <dgm:prSet/>
      <dgm:spPr/>
      <dgm:t>
        <a:bodyPr/>
        <a:lstStyle/>
        <a:p>
          <a:endParaRPr lang="ru-RU"/>
        </a:p>
      </dgm:t>
    </dgm:pt>
    <dgm:pt modelId="{FA2B9159-FB87-44E6-AA4B-325DF4BCED0A}">
      <dgm:prSet phldrT="[Текст]" custT="1"/>
      <dgm:spPr/>
      <dgm:t>
        <a:bodyPr anchor="t"/>
        <a:lstStyle/>
        <a:p>
          <a:pPr algn="ctr">
            <a:lnSpc>
              <a:spcPct val="100000"/>
            </a:lnSpc>
            <a:spcAft>
              <a:spcPct val="35000"/>
            </a:spcAft>
          </a:pPr>
          <a:r>
            <a:rPr lang="ru-RU" sz="1400" b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400" b="0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N2</a:t>
          </a:r>
          <a:endParaRPr lang="ru-RU" sz="1400" b="0" u="sng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ct val="35000"/>
            </a:spcAft>
          </a:pP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Формулирование проблемы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кризис адаптационного периода, постоянное сравнивание успехов, успеваемости, достижений мальчика с успешными детьми знакомых, коллег. </a:t>
          </a:r>
        </a:p>
        <a:p>
          <a:pPr algn="ctr">
            <a:lnSpc>
              <a:spcPct val="100000"/>
            </a:lnSpc>
            <a:spcAft>
              <a:spcPct val="35000"/>
            </a:spcAft>
          </a:pP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Выдвижение и анализ вариантов решения проблемы.</a:t>
          </a:r>
        </a:p>
        <a:p>
          <a:pPr algn="ctr">
            <a:lnSpc>
              <a:spcPct val="100000"/>
            </a:lnSpc>
            <a:spcAft>
              <a:spcPct val="35000"/>
            </a:spcAft>
          </a:pPr>
          <a:r>
            <a:rPr lang="ru-RU" sz="14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Составление плана с учетом реальных кон</a:t>
          </a:r>
          <a:r>
            <a:rPr lang="ru-RU" sz="1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кретных условий ситуации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216D73-3DEA-4748-A16C-FC5E5ACDA59C}" type="parTrans" cxnId="{EE3BC859-B85C-4951-9CFD-52BEDA4F85D9}">
      <dgm:prSet/>
      <dgm:spPr/>
      <dgm:t>
        <a:bodyPr/>
        <a:lstStyle/>
        <a:p>
          <a:endParaRPr lang="ru-RU"/>
        </a:p>
      </dgm:t>
    </dgm:pt>
    <dgm:pt modelId="{15B66E1E-8C00-47CB-AC33-6EC2A0A0A024}" type="sibTrans" cxnId="{EE3BC859-B85C-4951-9CFD-52BEDA4F85D9}">
      <dgm:prSet/>
      <dgm:spPr/>
      <dgm:t>
        <a:bodyPr/>
        <a:lstStyle/>
        <a:p>
          <a:endParaRPr lang="ru-RU"/>
        </a:p>
      </dgm:t>
    </dgm:pt>
    <dgm:pt modelId="{27966D48-FBFA-48E1-9A68-8223906E29CC}">
      <dgm:prSet phldrT="[Текст]" custT="1"/>
      <dgm:spPr/>
      <dgm:t>
        <a:bodyPr/>
        <a:lstStyle/>
        <a:p>
          <a:pPr algn="ctr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Составлен план по психолого-педагогическому сопровождению ребенка и семьи.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F46182-75D6-4C94-B722-19C9616F544B}" type="parTrans" cxnId="{C2CE59CE-6E62-48B0-9445-62C7EA09C908}">
      <dgm:prSet/>
      <dgm:spPr/>
      <dgm:t>
        <a:bodyPr/>
        <a:lstStyle/>
        <a:p>
          <a:endParaRPr lang="ru-RU"/>
        </a:p>
      </dgm:t>
    </dgm:pt>
    <dgm:pt modelId="{47B78AFC-7914-47A7-9340-59CA6AAB2B30}" type="sibTrans" cxnId="{C2CE59CE-6E62-48B0-9445-62C7EA09C908}">
      <dgm:prSet/>
      <dgm:spPr/>
      <dgm:t>
        <a:bodyPr/>
        <a:lstStyle/>
        <a:p>
          <a:endParaRPr lang="ru-RU"/>
        </a:p>
      </dgm:t>
    </dgm:pt>
    <dgm:pt modelId="{FF54460E-A58B-48D8-AF16-310AB7495135}">
      <dgm:prSet phldrT="[Текст]" custT="1"/>
      <dgm:spPr/>
      <dgm:t>
        <a:bodyPr/>
        <a:lstStyle/>
        <a:p>
          <a:pPr algn="ctr"/>
          <a:r>
            <a:rPr lang="ru-RU" sz="2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Поддержка инициативы сторон по восстановлению </a:t>
          </a:r>
        </a:p>
        <a:p>
          <a:pPr algn="ctr"/>
          <a:r>
            <a:rPr lang="ru-RU" sz="2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детско-родительских отношений</a:t>
          </a:r>
          <a:endParaRPr lang="ru-RU" sz="20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E9671A-0613-4E87-AF3E-54920A98431D}" type="sibTrans" cxnId="{143B4523-BE9A-4B51-8C48-D7A6B1808C54}">
      <dgm:prSet/>
      <dgm:spPr/>
      <dgm:t>
        <a:bodyPr/>
        <a:lstStyle/>
        <a:p>
          <a:endParaRPr lang="ru-RU"/>
        </a:p>
      </dgm:t>
    </dgm:pt>
    <dgm:pt modelId="{D0AA2819-BA25-4AB7-9FCC-9F65DD025734}" type="parTrans" cxnId="{143B4523-BE9A-4B51-8C48-D7A6B1808C54}">
      <dgm:prSet/>
      <dgm:spPr/>
      <dgm:t>
        <a:bodyPr/>
        <a:lstStyle/>
        <a:p>
          <a:endParaRPr lang="ru-RU"/>
        </a:p>
      </dgm:t>
    </dgm:pt>
    <dgm:pt modelId="{5519947A-8D47-4C7E-9ACE-E36C0B555BAB}" type="pres">
      <dgm:prSet presAssocID="{BC96FD0E-1914-4F35-BE4F-AA5DEDD0DE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1753C1E-839F-4924-BE12-5A28941FB373}" type="pres">
      <dgm:prSet presAssocID="{FF54460E-A58B-48D8-AF16-310AB7495135}" presName="hierRoot1" presStyleCnt="0"/>
      <dgm:spPr/>
      <dgm:t>
        <a:bodyPr/>
        <a:lstStyle/>
        <a:p>
          <a:endParaRPr lang="ru-RU"/>
        </a:p>
      </dgm:t>
    </dgm:pt>
    <dgm:pt modelId="{A760F193-8DDE-4032-AC5C-FF9B3DA8B59E}" type="pres">
      <dgm:prSet presAssocID="{FF54460E-A58B-48D8-AF16-310AB7495135}" presName="composite" presStyleCnt="0"/>
      <dgm:spPr/>
      <dgm:t>
        <a:bodyPr/>
        <a:lstStyle/>
        <a:p>
          <a:endParaRPr lang="ru-RU"/>
        </a:p>
      </dgm:t>
    </dgm:pt>
    <dgm:pt modelId="{BFFC79F7-5CAA-4DE7-BC4C-64FE5B651574}" type="pres">
      <dgm:prSet presAssocID="{FF54460E-A58B-48D8-AF16-310AB7495135}" presName="background" presStyleLbl="node0" presStyleIdx="0" presStyleCnt="1"/>
      <dgm:spPr/>
      <dgm:t>
        <a:bodyPr/>
        <a:lstStyle/>
        <a:p>
          <a:endParaRPr lang="ru-RU"/>
        </a:p>
      </dgm:t>
    </dgm:pt>
    <dgm:pt modelId="{48148184-69C8-4E46-858F-0ADF91B50580}" type="pres">
      <dgm:prSet presAssocID="{FF54460E-A58B-48D8-AF16-310AB7495135}" presName="text" presStyleLbl="fgAcc0" presStyleIdx="0" presStyleCnt="1" custScaleX="318880" custScaleY="80100" custLinFactNeighborX="34507" custLinFactNeighborY="-769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82C4C8-0C01-480E-9A52-D486DF0D04BA}" type="pres">
      <dgm:prSet presAssocID="{FF54460E-A58B-48D8-AF16-310AB7495135}" presName="hierChild2" presStyleCnt="0"/>
      <dgm:spPr/>
      <dgm:t>
        <a:bodyPr/>
        <a:lstStyle/>
        <a:p>
          <a:endParaRPr lang="ru-RU"/>
        </a:p>
      </dgm:t>
    </dgm:pt>
    <dgm:pt modelId="{455B01F1-91D9-422F-B0A5-495237D7C2F8}" type="pres">
      <dgm:prSet presAssocID="{980E7E37-F9AB-4A80-97B1-8BB067D85B9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B37B550-D4A2-423A-A23F-7527052E6553}" type="pres">
      <dgm:prSet presAssocID="{AC3B5C7F-13A6-492E-A864-35BB929B4AAB}" presName="hierRoot2" presStyleCnt="0"/>
      <dgm:spPr/>
      <dgm:t>
        <a:bodyPr/>
        <a:lstStyle/>
        <a:p>
          <a:endParaRPr lang="ru-RU"/>
        </a:p>
      </dgm:t>
    </dgm:pt>
    <dgm:pt modelId="{155AB1EA-2122-4974-97A4-E6604989F169}" type="pres">
      <dgm:prSet presAssocID="{AC3B5C7F-13A6-492E-A864-35BB929B4AAB}" presName="composite2" presStyleCnt="0"/>
      <dgm:spPr/>
      <dgm:t>
        <a:bodyPr/>
        <a:lstStyle/>
        <a:p>
          <a:endParaRPr lang="ru-RU"/>
        </a:p>
      </dgm:t>
    </dgm:pt>
    <dgm:pt modelId="{A319A4AE-6C75-4997-B47E-A63BDD0F8746}" type="pres">
      <dgm:prSet presAssocID="{AC3B5C7F-13A6-492E-A864-35BB929B4AAB}" presName="background2" presStyleLbl="node2" presStyleIdx="0" presStyleCnt="2"/>
      <dgm:spPr/>
      <dgm:t>
        <a:bodyPr/>
        <a:lstStyle/>
        <a:p>
          <a:endParaRPr lang="ru-RU"/>
        </a:p>
      </dgm:t>
    </dgm:pt>
    <dgm:pt modelId="{149306E4-E747-4231-9CD7-212BA342AFE7}" type="pres">
      <dgm:prSet presAssocID="{AC3B5C7F-13A6-492E-A864-35BB929B4AAB}" presName="text2" presStyleLbl="fgAcc2" presStyleIdx="0" presStyleCnt="2" custScaleX="169610" custScaleY="325495" custLinFactNeighborX="10189" custLinFactNeighborY="-179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E6EF75-FC64-4934-A29F-6F9CAF5E7C8B}" type="pres">
      <dgm:prSet presAssocID="{AC3B5C7F-13A6-492E-A864-35BB929B4AAB}" presName="hierChild3" presStyleCnt="0"/>
      <dgm:spPr/>
      <dgm:t>
        <a:bodyPr/>
        <a:lstStyle/>
        <a:p>
          <a:endParaRPr lang="ru-RU"/>
        </a:p>
      </dgm:t>
    </dgm:pt>
    <dgm:pt modelId="{4BD7A26A-F86C-409C-974C-2C1E507FE3F0}" type="pres">
      <dgm:prSet presAssocID="{C7ECA40F-7201-4A9B-A376-6B0FBE5F81D8}" presName="Name17" presStyleLbl="parChTrans1D3" presStyleIdx="0" presStyleCnt="2"/>
      <dgm:spPr/>
      <dgm:t>
        <a:bodyPr/>
        <a:lstStyle/>
        <a:p>
          <a:endParaRPr lang="ru-RU"/>
        </a:p>
      </dgm:t>
    </dgm:pt>
    <dgm:pt modelId="{503B9EB9-36DB-4B01-9581-868DB781A33F}" type="pres">
      <dgm:prSet presAssocID="{5C080781-0DA9-4F35-8A45-670D9EAA7E37}" presName="hierRoot3" presStyleCnt="0"/>
      <dgm:spPr/>
      <dgm:t>
        <a:bodyPr/>
        <a:lstStyle/>
        <a:p>
          <a:endParaRPr lang="ru-RU"/>
        </a:p>
      </dgm:t>
    </dgm:pt>
    <dgm:pt modelId="{9916C875-98F4-4ED0-961A-23BFB8A02F30}" type="pres">
      <dgm:prSet presAssocID="{5C080781-0DA9-4F35-8A45-670D9EAA7E37}" presName="composite3" presStyleCnt="0"/>
      <dgm:spPr/>
      <dgm:t>
        <a:bodyPr/>
        <a:lstStyle/>
        <a:p>
          <a:endParaRPr lang="ru-RU"/>
        </a:p>
      </dgm:t>
    </dgm:pt>
    <dgm:pt modelId="{1A2FBDAA-9327-47F2-9566-AC13FBE632FB}" type="pres">
      <dgm:prSet presAssocID="{5C080781-0DA9-4F35-8A45-670D9EAA7E37}" presName="background3" presStyleLbl="node3" presStyleIdx="0" presStyleCnt="2"/>
      <dgm:spPr/>
      <dgm:t>
        <a:bodyPr/>
        <a:lstStyle/>
        <a:p>
          <a:endParaRPr lang="ru-RU"/>
        </a:p>
      </dgm:t>
    </dgm:pt>
    <dgm:pt modelId="{D5C4223C-1193-4942-BA65-26447F2B291D}" type="pres">
      <dgm:prSet presAssocID="{5C080781-0DA9-4F35-8A45-670D9EAA7E37}" presName="text3" presStyleLbl="fgAcc3" presStyleIdx="0" presStyleCnt="2" custScaleX="189869" custScaleY="84565" custLinFactNeighborX="32588" custLinFactNeighborY="-75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2D39FF-AA96-44E4-82B9-2FDE0172FD6D}" type="pres">
      <dgm:prSet presAssocID="{5C080781-0DA9-4F35-8A45-670D9EAA7E37}" presName="hierChild4" presStyleCnt="0"/>
      <dgm:spPr/>
      <dgm:t>
        <a:bodyPr/>
        <a:lstStyle/>
        <a:p>
          <a:endParaRPr lang="ru-RU"/>
        </a:p>
      </dgm:t>
    </dgm:pt>
    <dgm:pt modelId="{FCFA9EFD-4DDA-4ABA-84A7-D7971D3FE41A}" type="pres">
      <dgm:prSet presAssocID="{8C216D73-3DEA-4748-A16C-FC5E5ACDA59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03C2EFC-706D-46D0-A181-A31E3F2E1BB9}" type="pres">
      <dgm:prSet presAssocID="{FA2B9159-FB87-44E6-AA4B-325DF4BCED0A}" presName="hierRoot2" presStyleCnt="0"/>
      <dgm:spPr/>
      <dgm:t>
        <a:bodyPr/>
        <a:lstStyle/>
        <a:p>
          <a:endParaRPr lang="ru-RU"/>
        </a:p>
      </dgm:t>
    </dgm:pt>
    <dgm:pt modelId="{9D2D8972-30A2-45F2-9FC8-42B53B50A1BE}" type="pres">
      <dgm:prSet presAssocID="{FA2B9159-FB87-44E6-AA4B-325DF4BCED0A}" presName="composite2" presStyleCnt="0"/>
      <dgm:spPr/>
      <dgm:t>
        <a:bodyPr/>
        <a:lstStyle/>
        <a:p>
          <a:endParaRPr lang="ru-RU"/>
        </a:p>
      </dgm:t>
    </dgm:pt>
    <dgm:pt modelId="{4922DD84-2772-464B-A5E6-C01757D92819}" type="pres">
      <dgm:prSet presAssocID="{FA2B9159-FB87-44E6-AA4B-325DF4BCED0A}" presName="background2" presStyleLbl="node2" presStyleIdx="1" presStyleCnt="2"/>
      <dgm:spPr/>
      <dgm:t>
        <a:bodyPr/>
        <a:lstStyle/>
        <a:p>
          <a:endParaRPr lang="ru-RU"/>
        </a:p>
      </dgm:t>
    </dgm:pt>
    <dgm:pt modelId="{2769A557-EB5F-41A0-98F0-7C5A0B2602C5}" type="pres">
      <dgm:prSet presAssocID="{FA2B9159-FB87-44E6-AA4B-325DF4BCED0A}" presName="text2" presStyleLbl="fgAcc2" presStyleIdx="1" presStyleCnt="2" custScaleX="180777" custScaleY="265135" custLinFactNeighborX="12420" custLinFactNeighborY="-333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AC7298-D5AA-4DC3-9BB4-72BC72C7A7D5}" type="pres">
      <dgm:prSet presAssocID="{FA2B9159-FB87-44E6-AA4B-325DF4BCED0A}" presName="hierChild3" presStyleCnt="0"/>
      <dgm:spPr/>
      <dgm:t>
        <a:bodyPr/>
        <a:lstStyle/>
        <a:p>
          <a:endParaRPr lang="ru-RU"/>
        </a:p>
      </dgm:t>
    </dgm:pt>
    <dgm:pt modelId="{3AA30AA5-AB70-4768-8322-D4E8C3B90F94}" type="pres">
      <dgm:prSet presAssocID="{B5F46182-75D6-4C94-B722-19C9616F544B}" presName="Name17" presStyleLbl="parChTrans1D3" presStyleIdx="1" presStyleCnt="2"/>
      <dgm:spPr/>
      <dgm:t>
        <a:bodyPr/>
        <a:lstStyle/>
        <a:p>
          <a:endParaRPr lang="ru-RU"/>
        </a:p>
      </dgm:t>
    </dgm:pt>
    <dgm:pt modelId="{F3DBDADA-EB97-4D2E-9038-9C0BA8F5AD54}" type="pres">
      <dgm:prSet presAssocID="{27966D48-FBFA-48E1-9A68-8223906E29CC}" presName="hierRoot3" presStyleCnt="0"/>
      <dgm:spPr/>
      <dgm:t>
        <a:bodyPr/>
        <a:lstStyle/>
        <a:p>
          <a:endParaRPr lang="ru-RU"/>
        </a:p>
      </dgm:t>
    </dgm:pt>
    <dgm:pt modelId="{33ACA642-EA16-4A48-8DAC-7052053F446E}" type="pres">
      <dgm:prSet presAssocID="{27966D48-FBFA-48E1-9A68-8223906E29CC}" presName="composite3" presStyleCnt="0"/>
      <dgm:spPr/>
      <dgm:t>
        <a:bodyPr/>
        <a:lstStyle/>
        <a:p>
          <a:endParaRPr lang="ru-RU"/>
        </a:p>
      </dgm:t>
    </dgm:pt>
    <dgm:pt modelId="{8A5B8FAB-D061-4DBA-8DFF-0647B649A0AA}" type="pres">
      <dgm:prSet presAssocID="{27966D48-FBFA-48E1-9A68-8223906E29CC}" presName="background3" presStyleLbl="node3" presStyleIdx="1" presStyleCnt="2"/>
      <dgm:spPr/>
      <dgm:t>
        <a:bodyPr/>
        <a:lstStyle/>
        <a:p>
          <a:endParaRPr lang="ru-RU"/>
        </a:p>
      </dgm:t>
    </dgm:pt>
    <dgm:pt modelId="{17B3AAE0-8260-4CAB-A82E-CEC3B65EFA81}" type="pres">
      <dgm:prSet presAssocID="{27966D48-FBFA-48E1-9A68-8223906E29CC}" presName="text3" presStyleLbl="fgAcc3" presStyleIdx="1" presStyleCnt="2" custScaleX="178844" custScaleY="150025" custLinFactNeighborX="21108" custLinFactNeighborY="-41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425F58-6C3B-4D0B-99FC-29FDBD14175E}" type="pres">
      <dgm:prSet presAssocID="{27966D48-FBFA-48E1-9A68-8223906E29CC}" presName="hierChild4" presStyleCnt="0"/>
      <dgm:spPr/>
      <dgm:t>
        <a:bodyPr/>
        <a:lstStyle/>
        <a:p>
          <a:endParaRPr lang="ru-RU"/>
        </a:p>
      </dgm:t>
    </dgm:pt>
  </dgm:ptLst>
  <dgm:cxnLst>
    <dgm:cxn modelId="{916E40B9-2D7B-498F-BF7D-AF54B3B9A253}" type="presOf" srcId="{FF54460E-A58B-48D8-AF16-310AB7495135}" destId="{48148184-69C8-4E46-858F-0ADF91B50580}" srcOrd="0" destOrd="0" presId="urn:microsoft.com/office/officeart/2005/8/layout/hierarchy1"/>
    <dgm:cxn modelId="{0EE1B4F3-A286-448D-864A-A89458FA91B7}" type="presOf" srcId="{5C080781-0DA9-4F35-8A45-670D9EAA7E37}" destId="{D5C4223C-1193-4942-BA65-26447F2B291D}" srcOrd="0" destOrd="0" presId="urn:microsoft.com/office/officeart/2005/8/layout/hierarchy1"/>
    <dgm:cxn modelId="{52BAC725-DCC3-4134-A42E-AC714E51F974}" type="presOf" srcId="{27966D48-FBFA-48E1-9A68-8223906E29CC}" destId="{17B3AAE0-8260-4CAB-A82E-CEC3B65EFA81}" srcOrd="0" destOrd="0" presId="urn:microsoft.com/office/officeart/2005/8/layout/hierarchy1"/>
    <dgm:cxn modelId="{B3F7DBB5-38EF-4476-8154-534302FBBD25}" type="presOf" srcId="{AC3B5C7F-13A6-492E-A864-35BB929B4AAB}" destId="{149306E4-E747-4231-9CD7-212BA342AFE7}" srcOrd="0" destOrd="0" presId="urn:microsoft.com/office/officeart/2005/8/layout/hierarchy1"/>
    <dgm:cxn modelId="{F752FD2A-8927-4069-974F-B71C5D92CDD1}" srcId="{AC3B5C7F-13A6-492E-A864-35BB929B4AAB}" destId="{5C080781-0DA9-4F35-8A45-670D9EAA7E37}" srcOrd="0" destOrd="0" parTransId="{C7ECA40F-7201-4A9B-A376-6B0FBE5F81D8}" sibTransId="{3C6AECB1-7165-44D5-92B7-26A0B9D58319}"/>
    <dgm:cxn modelId="{DF1EBE18-644A-42E9-BA3B-AEF5DC61EC24}" type="presOf" srcId="{FA2B9159-FB87-44E6-AA4B-325DF4BCED0A}" destId="{2769A557-EB5F-41A0-98F0-7C5A0B2602C5}" srcOrd="0" destOrd="0" presId="urn:microsoft.com/office/officeart/2005/8/layout/hierarchy1"/>
    <dgm:cxn modelId="{143B4523-BE9A-4B51-8C48-D7A6B1808C54}" srcId="{BC96FD0E-1914-4F35-BE4F-AA5DEDD0DE5D}" destId="{FF54460E-A58B-48D8-AF16-310AB7495135}" srcOrd="0" destOrd="0" parTransId="{D0AA2819-BA25-4AB7-9FCC-9F65DD025734}" sibTransId="{54E9671A-0613-4E87-AF3E-54920A98431D}"/>
    <dgm:cxn modelId="{8AC07D9A-2558-4C7C-A618-FD038E1E7C7D}" type="presOf" srcId="{8C216D73-3DEA-4748-A16C-FC5E5ACDA59C}" destId="{FCFA9EFD-4DDA-4ABA-84A7-D7971D3FE41A}" srcOrd="0" destOrd="0" presId="urn:microsoft.com/office/officeart/2005/8/layout/hierarchy1"/>
    <dgm:cxn modelId="{DB56CFEA-541D-430D-B21C-F4DA3DAB04D6}" type="presOf" srcId="{980E7E37-F9AB-4A80-97B1-8BB067D85B9D}" destId="{455B01F1-91D9-422F-B0A5-495237D7C2F8}" srcOrd="0" destOrd="0" presId="urn:microsoft.com/office/officeart/2005/8/layout/hierarchy1"/>
    <dgm:cxn modelId="{AF38B1E2-1B75-4484-99ED-407C9F439229}" srcId="{FF54460E-A58B-48D8-AF16-310AB7495135}" destId="{AC3B5C7F-13A6-492E-A864-35BB929B4AAB}" srcOrd="0" destOrd="0" parTransId="{980E7E37-F9AB-4A80-97B1-8BB067D85B9D}" sibTransId="{24EF77BD-86D0-4FD3-AEA2-57CAEC5B8120}"/>
    <dgm:cxn modelId="{CC762BE9-A8BA-4228-96A5-5187BE04DEBD}" type="presOf" srcId="{C7ECA40F-7201-4A9B-A376-6B0FBE5F81D8}" destId="{4BD7A26A-F86C-409C-974C-2C1E507FE3F0}" srcOrd="0" destOrd="0" presId="urn:microsoft.com/office/officeart/2005/8/layout/hierarchy1"/>
    <dgm:cxn modelId="{3407B5AB-F816-48DC-B488-1A5A579357E0}" type="presOf" srcId="{B5F46182-75D6-4C94-B722-19C9616F544B}" destId="{3AA30AA5-AB70-4768-8322-D4E8C3B90F94}" srcOrd="0" destOrd="0" presId="urn:microsoft.com/office/officeart/2005/8/layout/hierarchy1"/>
    <dgm:cxn modelId="{EE3BC859-B85C-4951-9CFD-52BEDA4F85D9}" srcId="{FF54460E-A58B-48D8-AF16-310AB7495135}" destId="{FA2B9159-FB87-44E6-AA4B-325DF4BCED0A}" srcOrd="1" destOrd="0" parTransId="{8C216D73-3DEA-4748-A16C-FC5E5ACDA59C}" sibTransId="{15B66E1E-8C00-47CB-AC33-6EC2A0A0A024}"/>
    <dgm:cxn modelId="{C2CE59CE-6E62-48B0-9445-62C7EA09C908}" srcId="{FA2B9159-FB87-44E6-AA4B-325DF4BCED0A}" destId="{27966D48-FBFA-48E1-9A68-8223906E29CC}" srcOrd="0" destOrd="0" parTransId="{B5F46182-75D6-4C94-B722-19C9616F544B}" sibTransId="{47B78AFC-7914-47A7-9340-59CA6AAB2B30}"/>
    <dgm:cxn modelId="{32888CE6-4D61-4A44-AC58-47A392DF512D}" type="presOf" srcId="{BC96FD0E-1914-4F35-BE4F-AA5DEDD0DE5D}" destId="{5519947A-8D47-4C7E-9ACE-E36C0B555BAB}" srcOrd="0" destOrd="0" presId="urn:microsoft.com/office/officeart/2005/8/layout/hierarchy1"/>
    <dgm:cxn modelId="{1EC64224-9AE4-4A1F-B7E5-72A15EDE00C6}" type="presParOf" srcId="{5519947A-8D47-4C7E-9ACE-E36C0B555BAB}" destId="{B1753C1E-839F-4924-BE12-5A28941FB373}" srcOrd="0" destOrd="0" presId="urn:microsoft.com/office/officeart/2005/8/layout/hierarchy1"/>
    <dgm:cxn modelId="{481AF452-D01E-4E21-9DE4-4BAD985D88A1}" type="presParOf" srcId="{B1753C1E-839F-4924-BE12-5A28941FB373}" destId="{A760F193-8DDE-4032-AC5C-FF9B3DA8B59E}" srcOrd="0" destOrd="0" presId="urn:microsoft.com/office/officeart/2005/8/layout/hierarchy1"/>
    <dgm:cxn modelId="{B7FADB15-C79F-4582-830E-624BEFDC61FC}" type="presParOf" srcId="{A760F193-8DDE-4032-AC5C-FF9B3DA8B59E}" destId="{BFFC79F7-5CAA-4DE7-BC4C-64FE5B651574}" srcOrd="0" destOrd="0" presId="urn:microsoft.com/office/officeart/2005/8/layout/hierarchy1"/>
    <dgm:cxn modelId="{E16136CA-7CFF-4AA9-9BE8-9E409B3DAABE}" type="presParOf" srcId="{A760F193-8DDE-4032-AC5C-FF9B3DA8B59E}" destId="{48148184-69C8-4E46-858F-0ADF91B50580}" srcOrd="1" destOrd="0" presId="urn:microsoft.com/office/officeart/2005/8/layout/hierarchy1"/>
    <dgm:cxn modelId="{C8D26A6B-F969-4B0C-B074-249ACFC863FE}" type="presParOf" srcId="{B1753C1E-839F-4924-BE12-5A28941FB373}" destId="{6282C4C8-0C01-480E-9A52-D486DF0D04BA}" srcOrd="1" destOrd="0" presId="urn:microsoft.com/office/officeart/2005/8/layout/hierarchy1"/>
    <dgm:cxn modelId="{FDE9FF56-99D0-4C10-BA89-B039336E5D74}" type="presParOf" srcId="{6282C4C8-0C01-480E-9A52-D486DF0D04BA}" destId="{455B01F1-91D9-422F-B0A5-495237D7C2F8}" srcOrd="0" destOrd="0" presId="urn:microsoft.com/office/officeart/2005/8/layout/hierarchy1"/>
    <dgm:cxn modelId="{5CFCCD14-B107-4ECC-B18D-A39A7A29A699}" type="presParOf" srcId="{6282C4C8-0C01-480E-9A52-D486DF0D04BA}" destId="{FB37B550-D4A2-423A-A23F-7527052E6553}" srcOrd="1" destOrd="0" presId="urn:microsoft.com/office/officeart/2005/8/layout/hierarchy1"/>
    <dgm:cxn modelId="{447EF87D-5B91-4D9A-8CD4-CC823EE4DE4D}" type="presParOf" srcId="{FB37B550-D4A2-423A-A23F-7527052E6553}" destId="{155AB1EA-2122-4974-97A4-E6604989F169}" srcOrd="0" destOrd="0" presId="urn:microsoft.com/office/officeart/2005/8/layout/hierarchy1"/>
    <dgm:cxn modelId="{755C908E-69BC-4866-96B9-97B2518AEE1D}" type="presParOf" srcId="{155AB1EA-2122-4974-97A4-E6604989F169}" destId="{A319A4AE-6C75-4997-B47E-A63BDD0F8746}" srcOrd="0" destOrd="0" presId="urn:microsoft.com/office/officeart/2005/8/layout/hierarchy1"/>
    <dgm:cxn modelId="{DCC0D21E-CE25-4D64-B193-DBDD0EC18074}" type="presParOf" srcId="{155AB1EA-2122-4974-97A4-E6604989F169}" destId="{149306E4-E747-4231-9CD7-212BA342AFE7}" srcOrd="1" destOrd="0" presId="urn:microsoft.com/office/officeart/2005/8/layout/hierarchy1"/>
    <dgm:cxn modelId="{7B424DDB-4415-4CBC-BEFF-285131219F71}" type="presParOf" srcId="{FB37B550-D4A2-423A-A23F-7527052E6553}" destId="{21E6EF75-FC64-4934-A29F-6F9CAF5E7C8B}" srcOrd="1" destOrd="0" presId="urn:microsoft.com/office/officeart/2005/8/layout/hierarchy1"/>
    <dgm:cxn modelId="{0A27E180-13BD-498F-BF87-56502B093698}" type="presParOf" srcId="{21E6EF75-FC64-4934-A29F-6F9CAF5E7C8B}" destId="{4BD7A26A-F86C-409C-974C-2C1E507FE3F0}" srcOrd="0" destOrd="0" presId="urn:microsoft.com/office/officeart/2005/8/layout/hierarchy1"/>
    <dgm:cxn modelId="{9A17F655-39C2-4227-B2C5-6F422AAF7117}" type="presParOf" srcId="{21E6EF75-FC64-4934-A29F-6F9CAF5E7C8B}" destId="{503B9EB9-36DB-4B01-9581-868DB781A33F}" srcOrd="1" destOrd="0" presId="urn:microsoft.com/office/officeart/2005/8/layout/hierarchy1"/>
    <dgm:cxn modelId="{AF6910BE-1697-44BA-94B8-C591796A6EAF}" type="presParOf" srcId="{503B9EB9-36DB-4B01-9581-868DB781A33F}" destId="{9916C875-98F4-4ED0-961A-23BFB8A02F30}" srcOrd="0" destOrd="0" presId="urn:microsoft.com/office/officeart/2005/8/layout/hierarchy1"/>
    <dgm:cxn modelId="{B2F082D7-D2A3-4B89-B6FC-BCD4768173E8}" type="presParOf" srcId="{9916C875-98F4-4ED0-961A-23BFB8A02F30}" destId="{1A2FBDAA-9327-47F2-9566-AC13FBE632FB}" srcOrd="0" destOrd="0" presId="urn:microsoft.com/office/officeart/2005/8/layout/hierarchy1"/>
    <dgm:cxn modelId="{FAE99482-A794-4D5F-AC4A-4DAC9E6BD638}" type="presParOf" srcId="{9916C875-98F4-4ED0-961A-23BFB8A02F30}" destId="{D5C4223C-1193-4942-BA65-26447F2B291D}" srcOrd="1" destOrd="0" presId="urn:microsoft.com/office/officeart/2005/8/layout/hierarchy1"/>
    <dgm:cxn modelId="{3DA163BB-11FD-4852-8A20-6EAA758F82F3}" type="presParOf" srcId="{503B9EB9-36DB-4B01-9581-868DB781A33F}" destId="{4C2D39FF-AA96-44E4-82B9-2FDE0172FD6D}" srcOrd="1" destOrd="0" presId="urn:microsoft.com/office/officeart/2005/8/layout/hierarchy1"/>
    <dgm:cxn modelId="{836A3504-99D1-4ADB-9EAA-6C8868CC872E}" type="presParOf" srcId="{6282C4C8-0C01-480E-9A52-D486DF0D04BA}" destId="{FCFA9EFD-4DDA-4ABA-84A7-D7971D3FE41A}" srcOrd="2" destOrd="0" presId="urn:microsoft.com/office/officeart/2005/8/layout/hierarchy1"/>
    <dgm:cxn modelId="{3AB2779A-D611-48C4-9F30-BB11DD29CB98}" type="presParOf" srcId="{6282C4C8-0C01-480E-9A52-D486DF0D04BA}" destId="{403C2EFC-706D-46D0-A181-A31E3F2E1BB9}" srcOrd="3" destOrd="0" presId="urn:microsoft.com/office/officeart/2005/8/layout/hierarchy1"/>
    <dgm:cxn modelId="{DE56FF97-5E90-41AB-9EF1-6124666AFDA8}" type="presParOf" srcId="{403C2EFC-706D-46D0-A181-A31E3F2E1BB9}" destId="{9D2D8972-30A2-45F2-9FC8-42B53B50A1BE}" srcOrd="0" destOrd="0" presId="urn:microsoft.com/office/officeart/2005/8/layout/hierarchy1"/>
    <dgm:cxn modelId="{6928B9E0-A295-4216-BDDF-3066F5C7AFAA}" type="presParOf" srcId="{9D2D8972-30A2-45F2-9FC8-42B53B50A1BE}" destId="{4922DD84-2772-464B-A5E6-C01757D92819}" srcOrd="0" destOrd="0" presId="urn:microsoft.com/office/officeart/2005/8/layout/hierarchy1"/>
    <dgm:cxn modelId="{8C6BC3A3-5B04-4A78-956F-A910DA0E5FF5}" type="presParOf" srcId="{9D2D8972-30A2-45F2-9FC8-42B53B50A1BE}" destId="{2769A557-EB5F-41A0-98F0-7C5A0B2602C5}" srcOrd="1" destOrd="0" presId="urn:microsoft.com/office/officeart/2005/8/layout/hierarchy1"/>
    <dgm:cxn modelId="{8FF92FAE-3511-48CD-97CC-8A63EA3F6376}" type="presParOf" srcId="{403C2EFC-706D-46D0-A181-A31E3F2E1BB9}" destId="{89AC7298-D5AA-4DC3-9BB4-72BC72C7A7D5}" srcOrd="1" destOrd="0" presId="urn:microsoft.com/office/officeart/2005/8/layout/hierarchy1"/>
    <dgm:cxn modelId="{8CAA7BBE-81F6-47AC-9ABA-6CF25D5EDA46}" type="presParOf" srcId="{89AC7298-D5AA-4DC3-9BB4-72BC72C7A7D5}" destId="{3AA30AA5-AB70-4768-8322-D4E8C3B90F94}" srcOrd="0" destOrd="0" presId="urn:microsoft.com/office/officeart/2005/8/layout/hierarchy1"/>
    <dgm:cxn modelId="{57C55222-E0A5-4D62-A202-4B88C007529E}" type="presParOf" srcId="{89AC7298-D5AA-4DC3-9BB4-72BC72C7A7D5}" destId="{F3DBDADA-EB97-4D2E-9038-9C0BA8F5AD54}" srcOrd="1" destOrd="0" presId="urn:microsoft.com/office/officeart/2005/8/layout/hierarchy1"/>
    <dgm:cxn modelId="{9906F5CB-95EC-40A4-B831-EDB1BA633E11}" type="presParOf" srcId="{F3DBDADA-EB97-4D2E-9038-9C0BA8F5AD54}" destId="{33ACA642-EA16-4A48-8DAC-7052053F446E}" srcOrd="0" destOrd="0" presId="urn:microsoft.com/office/officeart/2005/8/layout/hierarchy1"/>
    <dgm:cxn modelId="{09046F2C-E715-4D26-BE77-A1A5D3C30AF4}" type="presParOf" srcId="{33ACA642-EA16-4A48-8DAC-7052053F446E}" destId="{8A5B8FAB-D061-4DBA-8DFF-0647B649A0AA}" srcOrd="0" destOrd="0" presId="urn:microsoft.com/office/officeart/2005/8/layout/hierarchy1"/>
    <dgm:cxn modelId="{02FA92C5-B799-4E83-BAF5-2E2AD9A58B15}" type="presParOf" srcId="{33ACA642-EA16-4A48-8DAC-7052053F446E}" destId="{17B3AAE0-8260-4CAB-A82E-CEC3B65EFA81}" srcOrd="1" destOrd="0" presId="urn:microsoft.com/office/officeart/2005/8/layout/hierarchy1"/>
    <dgm:cxn modelId="{E3112E5A-C7C6-4D12-9528-BD4D2392CD41}" type="presParOf" srcId="{F3DBDADA-EB97-4D2E-9038-9C0BA8F5AD54}" destId="{8B425F58-6C3B-4D0B-99FC-29FDBD14175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3CD49C-0F5E-4455-BD8E-140932CDF33D}">
      <dsp:nvSpPr>
        <dsp:cNvPr id="0" name=""/>
        <dsp:cNvSpPr/>
      </dsp:nvSpPr>
      <dsp:spPr>
        <a:xfrm>
          <a:off x="0" y="450699"/>
          <a:ext cx="87849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25FE59-4C8B-4340-9076-056780CFD7D2}">
      <dsp:nvSpPr>
        <dsp:cNvPr id="0" name=""/>
        <dsp:cNvSpPr/>
      </dsp:nvSpPr>
      <dsp:spPr>
        <a:xfrm>
          <a:off x="360040" y="67770"/>
          <a:ext cx="8357578" cy="6494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психологическая неготовность родителей, кандидатов в замещающие семьи  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0040" y="67770"/>
        <a:ext cx="8357578" cy="649440"/>
      </dsp:txXfrm>
    </dsp:sp>
    <dsp:sp modelId="{5F302D8B-FB86-4F94-8D82-5EED1F9919F8}">
      <dsp:nvSpPr>
        <dsp:cNvPr id="0" name=""/>
        <dsp:cNvSpPr/>
      </dsp:nvSpPr>
      <dsp:spPr>
        <a:xfrm>
          <a:off x="0" y="1448619"/>
          <a:ext cx="87849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75074"/>
              <a:satOff val="2559"/>
              <a:lumOff val="3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6650F0-42F0-49E3-993C-E81FBA80AEA8}">
      <dsp:nvSpPr>
        <dsp:cNvPr id="0" name=""/>
        <dsp:cNvSpPr/>
      </dsp:nvSpPr>
      <dsp:spPr>
        <a:xfrm>
          <a:off x="418230" y="1123899"/>
          <a:ext cx="8364592" cy="649440"/>
        </a:xfrm>
        <a:prstGeom prst="roundRect">
          <a:avLst/>
        </a:prstGeom>
        <a:solidFill>
          <a:schemeClr val="accent3">
            <a:hueOff val="475074"/>
            <a:satOff val="2559"/>
            <a:lumOff val="3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педагогических навыков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8230" y="1123899"/>
        <a:ext cx="8364592" cy="649440"/>
      </dsp:txXfrm>
    </dsp:sp>
    <dsp:sp modelId="{6B200910-0146-435B-A622-FE7B14C09D53}">
      <dsp:nvSpPr>
        <dsp:cNvPr id="0" name=""/>
        <dsp:cNvSpPr/>
      </dsp:nvSpPr>
      <dsp:spPr>
        <a:xfrm>
          <a:off x="0" y="2446539"/>
          <a:ext cx="87849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50148"/>
              <a:satOff val="5118"/>
              <a:lumOff val="6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360ADD-D305-4B38-A123-A0B677842CC5}">
      <dsp:nvSpPr>
        <dsp:cNvPr id="0" name=""/>
        <dsp:cNvSpPr/>
      </dsp:nvSpPr>
      <dsp:spPr>
        <a:xfrm>
          <a:off x="420383" y="2088230"/>
          <a:ext cx="8364592" cy="649440"/>
        </a:xfrm>
        <a:prstGeom prst="roundRect">
          <a:avLst/>
        </a:prstGeom>
        <a:solidFill>
          <a:schemeClr val="accent3">
            <a:hueOff val="950148"/>
            <a:satOff val="5118"/>
            <a:lumOff val="6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материальная заинтересованность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0383" y="2088230"/>
        <a:ext cx="8364592" cy="649440"/>
      </dsp:txXfrm>
    </dsp:sp>
    <dsp:sp modelId="{BEDEB3A8-D41E-41E3-9F74-1135B83C6631}">
      <dsp:nvSpPr>
        <dsp:cNvPr id="0" name=""/>
        <dsp:cNvSpPr/>
      </dsp:nvSpPr>
      <dsp:spPr>
        <a:xfrm>
          <a:off x="0" y="3444460"/>
          <a:ext cx="87849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425222"/>
              <a:satOff val="7676"/>
              <a:lumOff val="10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121B9-E545-45AC-A094-81BD5EB1328F}">
      <dsp:nvSpPr>
        <dsp:cNvPr id="0" name=""/>
        <dsp:cNvSpPr/>
      </dsp:nvSpPr>
      <dsp:spPr>
        <a:xfrm>
          <a:off x="419454" y="3091982"/>
          <a:ext cx="8355044" cy="649440"/>
        </a:xfrm>
        <a:prstGeom prst="roundRect">
          <a:avLst/>
        </a:prstGeom>
        <a:solidFill>
          <a:schemeClr val="accent3">
            <a:hueOff val="1425222"/>
            <a:satOff val="7676"/>
            <a:lumOff val="10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конфликты и недопонимания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454" y="3091982"/>
        <a:ext cx="8355044" cy="649440"/>
      </dsp:txXfrm>
    </dsp:sp>
    <dsp:sp modelId="{2F7D43F9-4D2A-4041-912C-0D064731A981}">
      <dsp:nvSpPr>
        <dsp:cNvPr id="0" name=""/>
        <dsp:cNvSpPr/>
      </dsp:nvSpPr>
      <dsp:spPr>
        <a:xfrm>
          <a:off x="0" y="4442380"/>
          <a:ext cx="87849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900296"/>
              <a:satOff val="10235"/>
              <a:lumOff val="139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E3DBE6-CCBC-4C56-8349-8D6267A98732}">
      <dsp:nvSpPr>
        <dsp:cNvPr id="0" name=""/>
        <dsp:cNvSpPr/>
      </dsp:nvSpPr>
      <dsp:spPr>
        <a:xfrm>
          <a:off x="383972" y="4113074"/>
          <a:ext cx="8364592" cy="649440"/>
        </a:xfrm>
        <a:prstGeom prst="roundRect">
          <a:avLst/>
        </a:prstGeom>
        <a:solidFill>
          <a:schemeClr val="accent3">
            <a:hueOff val="1900296"/>
            <a:satOff val="10235"/>
            <a:lumOff val="139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несовершенство законодательной базы 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3972" y="4113074"/>
        <a:ext cx="8364592" cy="649440"/>
      </dsp:txXfrm>
    </dsp:sp>
    <dsp:sp modelId="{31808332-67D8-495F-BB6C-A9950CE9B91F}">
      <dsp:nvSpPr>
        <dsp:cNvPr id="0" name=""/>
        <dsp:cNvSpPr/>
      </dsp:nvSpPr>
      <dsp:spPr>
        <a:xfrm>
          <a:off x="0" y="5440299"/>
          <a:ext cx="87849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375370"/>
              <a:satOff val="12794"/>
              <a:lumOff val="174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566D4-A405-424A-B34B-BD450DAF96AC}">
      <dsp:nvSpPr>
        <dsp:cNvPr id="0" name=""/>
        <dsp:cNvSpPr/>
      </dsp:nvSpPr>
      <dsp:spPr>
        <a:xfrm>
          <a:off x="418230" y="5115580"/>
          <a:ext cx="8364592" cy="649440"/>
        </a:xfrm>
        <a:prstGeom prst="roundRect">
          <a:avLst/>
        </a:prstGeom>
        <a:solidFill>
          <a:schemeClr val="accent3">
            <a:hueOff val="2375370"/>
            <a:satOff val="12794"/>
            <a:lumOff val="174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Трудная жизненная ситуация родителей,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строго контроля, отбора кандидатов в приемные  родители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8230" y="5115580"/>
        <a:ext cx="8364592" cy="64944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FA9EFD-4DDA-4ABA-84A7-D7971D3FE41A}">
      <dsp:nvSpPr>
        <dsp:cNvPr id="0" name=""/>
        <dsp:cNvSpPr/>
      </dsp:nvSpPr>
      <dsp:spPr>
        <a:xfrm>
          <a:off x="5761257" y="2125590"/>
          <a:ext cx="746947" cy="2721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6793"/>
              </a:lnTo>
              <a:lnTo>
                <a:pt x="746947" y="2496793"/>
              </a:lnTo>
              <a:lnTo>
                <a:pt x="746947" y="2721264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B01F1-91D9-422F-B0A5-495237D7C2F8}">
      <dsp:nvSpPr>
        <dsp:cNvPr id="0" name=""/>
        <dsp:cNvSpPr/>
      </dsp:nvSpPr>
      <dsp:spPr>
        <a:xfrm>
          <a:off x="5262619" y="2125590"/>
          <a:ext cx="498637" cy="543582"/>
        </a:xfrm>
        <a:custGeom>
          <a:avLst/>
          <a:gdLst/>
          <a:ahLst/>
          <a:cxnLst/>
          <a:rect l="0" t="0" r="0" b="0"/>
          <a:pathLst>
            <a:path>
              <a:moveTo>
                <a:pt x="498637" y="0"/>
              </a:moveTo>
              <a:lnTo>
                <a:pt x="498637" y="319111"/>
              </a:lnTo>
              <a:lnTo>
                <a:pt x="0" y="319111"/>
              </a:lnTo>
              <a:lnTo>
                <a:pt x="0" y="543582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C79F7-5CAA-4DE7-BC4C-64FE5B651574}">
      <dsp:nvSpPr>
        <dsp:cNvPr id="0" name=""/>
        <dsp:cNvSpPr/>
      </dsp:nvSpPr>
      <dsp:spPr>
        <a:xfrm>
          <a:off x="2647744" y="1223418"/>
          <a:ext cx="6227025" cy="90217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48184-69C8-4E46-858F-0ADF91B50580}">
      <dsp:nvSpPr>
        <dsp:cNvPr id="0" name=""/>
        <dsp:cNvSpPr/>
      </dsp:nvSpPr>
      <dsp:spPr>
        <a:xfrm>
          <a:off x="2916974" y="1479186"/>
          <a:ext cx="6227025" cy="902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семей специалистами ЦПД</a:t>
          </a:r>
          <a:endParaRPr lang="ru-RU" sz="24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16974" y="1479186"/>
        <a:ext cx="6227025" cy="902171"/>
      </dsp:txXfrm>
    </dsp:sp>
    <dsp:sp modelId="{A319A4AE-6C75-4997-B47E-A63BDD0F8746}">
      <dsp:nvSpPr>
        <dsp:cNvPr id="0" name=""/>
        <dsp:cNvSpPr/>
      </dsp:nvSpPr>
      <dsp:spPr>
        <a:xfrm>
          <a:off x="3275859" y="2669172"/>
          <a:ext cx="3973520" cy="18354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306E4-E747-4231-9CD7-212BA342AFE7}">
      <dsp:nvSpPr>
        <dsp:cNvPr id="0" name=""/>
        <dsp:cNvSpPr/>
      </dsp:nvSpPr>
      <dsp:spPr>
        <a:xfrm>
          <a:off x="3545089" y="2924941"/>
          <a:ext cx="3973520" cy="1835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8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r>
            <a:rPr lang="ru-RU" sz="18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800" b="0" i="0" u="sng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настоящее время семья на базовом уровне сопровождения. </a:t>
          </a:r>
          <a:endParaRPr lang="ru-RU" sz="18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5089" y="2924941"/>
        <a:ext cx="3973520" cy="1835470"/>
      </dsp:txXfrm>
    </dsp:sp>
    <dsp:sp modelId="{4922DD84-2772-464B-A5E6-C01757D92819}">
      <dsp:nvSpPr>
        <dsp:cNvPr id="0" name=""/>
        <dsp:cNvSpPr/>
      </dsp:nvSpPr>
      <dsp:spPr>
        <a:xfrm>
          <a:off x="4329609" y="4846854"/>
          <a:ext cx="4357189" cy="15162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9A557-EB5F-41A0-98F0-7C5A0B2602C5}">
      <dsp:nvSpPr>
        <dsp:cNvPr id="0" name=""/>
        <dsp:cNvSpPr/>
      </dsp:nvSpPr>
      <dsp:spPr>
        <a:xfrm>
          <a:off x="4598839" y="5102623"/>
          <a:ext cx="4357189" cy="1516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8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N2/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настоящее время семья на базовом уровне сопровождения. </a:t>
          </a:r>
        </a:p>
        <a:p>
          <a:pPr lvl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98839" y="5102623"/>
        <a:ext cx="4357189" cy="151621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989528-1BA0-438B-B66F-A94243389EED}">
      <dsp:nvSpPr>
        <dsp:cNvPr id="0" name=""/>
        <dsp:cNvSpPr/>
      </dsp:nvSpPr>
      <dsp:spPr>
        <a:xfrm>
          <a:off x="0" y="6843"/>
          <a:ext cx="8856983" cy="11980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профилактики </a:t>
          </a:r>
          <a:endParaRPr lang="ru-RU" sz="2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843"/>
        <a:ext cx="8856983" cy="1198080"/>
      </dsp:txXfrm>
    </dsp:sp>
    <dsp:sp modelId="{22FEF8B4-1D9F-4C51-B5C5-700FD1E49E3D}">
      <dsp:nvSpPr>
        <dsp:cNvPr id="0" name=""/>
        <dsp:cNvSpPr/>
      </dsp:nvSpPr>
      <dsp:spPr>
        <a:xfrm>
          <a:off x="0" y="1389243"/>
          <a:ext cx="8856983" cy="1198080"/>
        </a:xfrm>
        <a:prstGeom prst="roundRect">
          <a:avLst/>
        </a:prstGeom>
        <a:solidFill>
          <a:schemeClr val="accent5">
            <a:hueOff val="-69254"/>
            <a:satOff val="-6632"/>
            <a:lumOff val="-66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Предотвратить оставление в учреждении/возврат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389243"/>
        <a:ext cx="8856983" cy="1198080"/>
      </dsp:txXfrm>
    </dsp:sp>
    <dsp:sp modelId="{2DB27A37-C26F-44B2-817F-47D491EB2037}">
      <dsp:nvSpPr>
        <dsp:cNvPr id="0" name=""/>
        <dsp:cNvSpPr/>
      </dsp:nvSpPr>
      <dsp:spPr>
        <a:xfrm>
          <a:off x="0" y="2771643"/>
          <a:ext cx="8856983" cy="1198080"/>
        </a:xfrm>
        <a:prstGeom prst="roundRect">
          <a:avLst/>
        </a:prstGeom>
        <a:solidFill>
          <a:schemeClr val="accent5">
            <a:hueOff val="-138508"/>
            <a:satOff val="-13264"/>
            <a:lumOff val="-133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Родительская компетенция 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771643"/>
        <a:ext cx="8856983" cy="1198080"/>
      </dsp:txXfrm>
    </dsp:sp>
    <dsp:sp modelId="{D8E4AE12-71A0-473D-A579-32DDD00273FB}">
      <dsp:nvSpPr>
        <dsp:cNvPr id="0" name=""/>
        <dsp:cNvSpPr/>
      </dsp:nvSpPr>
      <dsp:spPr>
        <a:xfrm>
          <a:off x="0" y="4216849"/>
          <a:ext cx="8856983" cy="1198080"/>
        </a:xfrm>
        <a:prstGeom prst="roundRect">
          <a:avLst/>
        </a:prstGeom>
        <a:solidFill>
          <a:schemeClr val="accent5">
            <a:hueOff val="-207762"/>
            <a:satOff val="-19896"/>
            <a:lumOff val="-2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Психологическая и педагогическая помощь 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216849"/>
        <a:ext cx="8856983" cy="1198080"/>
      </dsp:txXfrm>
    </dsp:sp>
    <dsp:sp modelId="{095277BD-A77C-42FE-BFE4-C59B318687B2}">
      <dsp:nvSpPr>
        <dsp:cNvPr id="0" name=""/>
        <dsp:cNvSpPr/>
      </dsp:nvSpPr>
      <dsp:spPr>
        <a:xfrm>
          <a:off x="0" y="5536444"/>
          <a:ext cx="8856983" cy="1198080"/>
        </a:xfrm>
        <a:prstGeom prst="roundRect">
          <a:avLst/>
        </a:prstGeom>
        <a:solidFill>
          <a:schemeClr val="accent5">
            <a:hueOff val="-277017"/>
            <a:satOff val="-26528"/>
            <a:lumOff val="-266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Оказание услуг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5536444"/>
        <a:ext cx="8856983" cy="11980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F45298-0520-4F42-9291-32A44A98ECD3}">
      <dsp:nvSpPr>
        <dsp:cNvPr id="0" name=""/>
        <dsp:cNvSpPr/>
      </dsp:nvSpPr>
      <dsp:spPr>
        <a:xfrm>
          <a:off x="46409" y="0"/>
          <a:ext cx="4202071" cy="13693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Общая профилактика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46409" y="0"/>
        <a:ext cx="4202071" cy="1369382"/>
      </dsp:txXfrm>
    </dsp:sp>
    <dsp:sp modelId="{14D34DAD-4CB0-4C23-A3AD-CE405CEA7F64}">
      <dsp:nvSpPr>
        <dsp:cNvPr id="0" name=""/>
        <dsp:cNvSpPr/>
      </dsp:nvSpPr>
      <dsp:spPr>
        <a:xfrm>
          <a:off x="78509" y="1457254"/>
          <a:ext cx="4074255" cy="1369382"/>
        </a:xfrm>
        <a:prstGeom prst="roundRect">
          <a:avLst/>
        </a:prstGeom>
        <a:solidFill>
          <a:schemeClr val="accent2">
            <a:hueOff val="-4211785"/>
            <a:satOff val="7099"/>
            <a:lumOff val="-86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Первичная профилактика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78509" y="1457254"/>
        <a:ext cx="4074255" cy="1369382"/>
      </dsp:txXfrm>
    </dsp:sp>
    <dsp:sp modelId="{31783287-1348-4108-9829-983B95990C70}">
      <dsp:nvSpPr>
        <dsp:cNvPr id="0" name=""/>
        <dsp:cNvSpPr/>
      </dsp:nvSpPr>
      <dsp:spPr>
        <a:xfrm>
          <a:off x="81925" y="2878550"/>
          <a:ext cx="4131024" cy="1369382"/>
        </a:xfrm>
        <a:prstGeom prst="roundRect">
          <a:avLst/>
        </a:prstGeom>
        <a:solidFill>
          <a:schemeClr val="accent2">
            <a:hueOff val="-8423570"/>
            <a:satOff val="14198"/>
            <a:lumOff val="-173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Вторичная профилактика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81925" y="2878550"/>
        <a:ext cx="4131024" cy="1369382"/>
      </dsp:txXfrm>
    </dsp:sp>
    <dsp:sp modelId="{81AEB78B-F4EC-43F0-8721-9FC2D1FECC65}">
      <dsp:nvSpPr>
        <dsp:cNvPr id="0" name=""/>
        <dsp:cNvSpPr/>
      </dsp:nvSpPr>
      <dsp:spPr>
        <a:xfrm>
          <a:off x="81925" y="4316402"/>
          <a:ext cx="4228637" cy="1369382"/>
        </a:xfrm>
        <a:prstGeom prst="roundRect">
          <a:avLst/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Третичная профилактика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81925" y="4316402"/>
        <a:ext cx="4228637" cy="136938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1E7127-2DC3-44BA-9C8D-D081318634CC}">
      <dsp:nvSpPr>
        <dsp:cNvPr id="0" name=""/>
        <dsp:cNvSpPr/>
      </dsp:nvSpPr>
      <dsp:spPr>
        <a:xfrm>
          <a:off x="0" y="976050"/>
          <a:ext cx="7416824" cy="9502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altLang="zh-CN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Сбор информации о взаимоотношениях и сути конфликта в замещающей семье, в семье родителя, обязательные в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ыезды в семью</a:t>
          </a:r>
          <a:endParaRPr lang="zh-CN" altLang="en-US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976050"/>
        <a:ext cx="7416824" cy="950284"/>
      </dsp:txXfrm>
    </dsp:sp>
    <dsp:sp modelId="{5772D012-8AAA-423B-B81E-E86471A10177}">
      <dsp:nvSpPr>
        <dsp:cNvPr id="0" name=""/>
        <dsp:cNvSpPr/>
      </dsp:nvSpPr>
      <dsp:spPr>
        <a:xfrm>
          <a:off x="0" y="2190725"/>
          <a:ext cx="7416824" cy="1216800"/>
        </a:xfrm>
        <a:prstGeom prst="roundRect">
          <a:avLst/>
        </a:prstGeom>
        <a:solidFill>
          <a:schemeClr val="accent5">
            <a:hueOff val="-138508"/>
            <a:satOff val="-13264"/>
            <a:lumOff val="-133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altLang="zh-CN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zh-CN" altLang="en-US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zh-CN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Диагностика мотивации опекуна (попечителя) или на восстановление семьи и оценка готовности и желания ребенка к контакту</a:t>
          </a:r>
          <a:endParaRPr lang="zh-CN" altLang="en-US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190725"/>
        <a:ext cx="7416824" cy="1216800"/>
      </dsp:txXfrm>
    </dsp:sp>
    <dsp:sp modelId="{84F40DC2-5B31-42C1-9C30-1A2F5F7D42E1}">
      <dsp:nvSpPr>
        <dsp:cNvPr id="0" name=""/>
        <dsp:cNvSpPr/>
      </dsp:nvSpPr>
      <dsp:spPr>
        <a:xfrm>
          <a:off x="0" y="3976380"/>
          <a:ext cx="7416824" cy="1216800"/>
        </a:xfrm>
        <a:prstGeom prst="roundRect">
          <a:avLst/>
        </a:prstGeom>
        <a:solidFill>
          <a:schemeClr val="accent5">
            <a:hueOff val="-277017"/>
            <a:satOff val="-26528"/>
            <a:lumOff val="-266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altLang="zh-CN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ребенка  и законного представителя к положительному контакту, при желании обеих сторон</a:t>
          </a:r>
          <a:endParaRPr lang="zh-CN" altLang="en-US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976380"/>
        <a:ext cx="7416824" cy="12168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4B845C-D221-4CAA-AF1B-FA64E058ECF6}">
      <dsp:nvSpPr>
        <dsp:cNvPr id="0" name=""/>
        <dsp:cNvSpPr/>
      </dsp:nvSpPr>
      <dsp:spPr>
        <a:xfrm>
          <a:off x="0" y="71515"/>
          <a:ext cx="8743991" cy="1354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altLang="zh-CN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5.Организация д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иагностика родителей, законных представителей и ребенка, тестирование, выявление проблемы,  заключение диагностик и рекомендации.</a:t>
          </a:r>
          <a:endParaRPr lang="zh-CN" alt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71515"/>
        <a:ext cx="8743991" cy="1354639"/>
      </dsp:txXfrm>
    </dsp:sp>
    <dsp:sp modelId="{7F970B92-FA8D-4DA2-B999-8CE516F1506D}">
      <dsp:nvSpPr>
        <dsp:cNvPr id="0" name=""/>
        <dsp:cNvSpPr/>
      </dsp:nvSpPr>
      <dsp:spPr>
        <a:xfrm>
          <a:off x="0" y="1794622"/>
          <a:ext cx="8743991" cy="1216800"/>
        </a:xfrm>
        <a:prstGeom prst="roundRect">
          <a:avLst/>
        </a:prstGeom>
        <a:solidFill>
          <a:schemeClr val="accent2">
            <a:hueOff val="-4211785"/>
            <a:satOff val="7099"/>
            <a:lumOff val="-86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altLang="zh-CN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6.Анализ последствий встречи для ребенка и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родителей, законных представителей </a:t>
          </a:r>
          <a:endParaRPr lang="zh-CN" alt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794622"/>
        <a:ext cx="8743991" cy="1216800"/>
      </dsp:txXfrm>
    </dsp:sp>
    <dsp:sp modelId="{97F16190-67CE-433E-A77C-A4652489DF2C}">
      <dsp:nvSpPr>
        <dsp:cNvPr id="0" name=""/>
        <dsp:cNvSpPr/>
      </dsp:nvSpPr>
      <dsp:spPr>
        <a:xfrm>
          <a:off x="0" y="3198622"/>
          <a:ext cx="8743991" cy="1216800"/>
        </a:xfrm>
        <a:prstGeom prst="roundRect">
          <a:avLst/>
        </a:prstGeom>
        <a:solidFill>
          <a:schemeClr val="accent2">
            <a:hueOff val="-8423570"/>
            <a:satOff val="14198"/>
            <a:lumOff val="-173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zh-CN" sz="1600" kern="1200" dirty="0" smtClean="0">
              <a:solidFill>
                <a:schemeClr val="tx1"/>
              </a:solidFill>
              <a:latin typeface="+mn-lt"/>
            </a:rPr>
            <a:t>7.</a:t>
          </a:r>
          <a:r>
            <a:rPr lang="zh-CN" altLang="en-US" sz="1600" kern="1200" dirty="0" smtClean="0">
              <a:solidFill>
                <a:schemeClr val="tx1"/>
              </a:solidFill>
              <a:latin typeface="+mn-lt"/>
            </a:rPr>
            <a:t>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центром психолого-педагогической медицинской и социальной помощи. (ГБУ РО ЦППМ И СП) при чрезвычайной необходимости.</a:t>
          </a:r>
          <a:endParaRPr lang="zh-CN" alt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198622"/>
        <a:ext cx="8743991" cy="1216800"/>
      </dsp:txXfrm>
    </dsp:sp>
    <dsp:sp modelId="{5357346A-1F0B-4EB0-A84B-492836ED6AB7}">
      <dsp:nvSpPr>
        <dsp:cNvPr id="0" name=""/>
        <dsp:cNvSpPr/>
      </dsp:nvSpPr>
      <dsp:spPr>
        <a:xfrm>
          <a:off x="0" y="4602622"/>
          <a:ext cx="8743991" cy="1216800"/>
        </a:xfrm>
        <a:prstGeom prst="roundRect">
          <a:avLst/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altLang="zh-CN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7.Отслеживание дальнейшей судьбы ребенка в семье, оказание педагогической и психологической помощи.</a:t>
          </a:r>
          <a:endParaRPr lang="zh-CN" altLang="en-US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602622"/>
        <a:ext cx="8743991" cy="12168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FA9EFD-4DDA-4ABA-84A7-D7971D3FE41A}">
      <dsp:nvSpPr>
        <dsp:cNvPr id="0" name=""/>
        <dsp:cNvSpPr/>
      </dsp:nvSpPr>
      <dsp:spPr>
        <a:xfrm>
          <a:off x="5004902" y="2164945"/>
          <a:ext cx="2061593" cy="501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953"/>
              </a:lnTo>
              <a:lnTo>
                <a:pt x="2061593" y="188953"/>
              </a:lnTo>
              <a:lnTo>
                <a:pt x="2061593" y="50125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B01F1-91D9-422F-B0A5-495237D7C2F8}">
      <dsp:nvSpPr>
        <dsp:cNvPr id="0" name=""/>
        <dsp:cNvSpPr/>
      </dsp:nvSpPr>
      <dsp:spPr>
        <a:xfrm>
          <a:off x="3603229" y="2164945"/>
          <a:ext cx="1401672" cy="503859"/>
        </a:xfrm>
        <a:custGeom>
          <a:avLst/>
          <a:gdLst/>
          <a:ahLst/>
          <a:cxnLst/>
          <a:rect l="0" t="0" r="0" b="0"/>
          <a:pathLst>
            <a:path>
              <a:moveTo>
                <a:pt x="1401672" y="0"/>
              </a:moveTo>
              <a:lnTo>
                <a:pt x="1401672" y="191557"/>
              </a:lnTo>
              <a:lnTo>
                <a:pt x="0" y="191557"/>
              </a:lnTo>
              <a:lnTo>
                <a:pt x="0" y="50385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C79F7-5CAA-4DE7-BC4C-64FE5B651574}">
      <dsp:nvSpPr>
        <dsp:cNvPr id="0" name=""/>
        <dsp:cNvSpPr/>
      </dsp:nvSpPr>
      <dsp:spPr>
        <a:xfrm>
          <a:off x="3660273" y="481799"/>
          <a:ext cx="2689257" cy="16831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48184-69C8-4E46-858F-0ADF91B50580}">
      <dsp:nvSpPr>
        <dsp:cNvPr id="0" name=""/>
        <dsp:cNvSpPr/>
      </dsp:nvSpPr>
      <dsp:spPr>
        <a:xfrm>
          <a:off x="4034849" y="837646"/>
          <a:ext cx="2689257" cy="1683146"/>
        </a:xfrm>
        <a:prstGeom prst="plaqu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Беседа с детьми  и законным представителем, с отделом опеки и попечительства; семейная </a:t>
          </a:r>
          <a:r>
            <a:rPr lang="ru-RU" sz="16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социограмма</a:t>
          </a:r>
          <a:endParaRPr lang="ru-RU" sz="16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34849" y="837646"/>
        <a:ext cx="2689257" cy="1683146"/>
      </dsp:txXfrm>
    </dsp:sp>
    <dsp:sp modelId="{A319A4AE-6C75-4997-B47E-A63BDD0F8746}">
      <dsp:nvSpPr>
        <dsp:cNvPr id="0" name=""/>
        <dsp:cNvSpPr/>
      </dsp:nvSpPr>
      <dsp:spPr>
        <a:xfrm>
          <a:off x="2071416" y="2668805"/>
          <a:ext cx="3063626" cy="338405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306E4-E747-4231-9CD7-212BA342AFE7}">
      <dsp:nvSpPr>
        <dsp:cNvPr id="0" name=""/>
        <dsp:cNvSpPr/>
      </dsp:nvSpPr>
      <dsp:spPr>
        <a:xfrm>
          <a:off x="2445991" y="3024652"/>
          <a:ext cx="3063626" cy="33840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endParaRPr lang="ru-RU" sz="1600" b="0" i="0" u="sng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снижение </a:t>
          </a:r>
          <a:r>
            <a:rPr lang="ru-RU" sz="16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ресурсности</a:t>
          </a:r>
          <a:r>
            <a:rPr lang="ru-RU" sz="16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опекуна из-за негативного влияния родственников.- (мамы опекуна) ослабление контроля, степени участия в жизни ребенка.</a:t>
          </a:r>
          <a:endParaRPr lang="ru-RU" sz="16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45991" y="3024652"/>
        <a:ext cx="3063626" cy="3384059"/>
      </dsp:txXfrm>
    </dsp:sp>
    <dsp:sp modelId="{4922DD84-2772-464B-A5E6-C01757D92819}">
      <dsp:nvSpPr>
        <dsp:cNvPr id="0" name=""/>
        <dsp:cNvSpPr/>
      </dsp:nvSpPr>
      <dsp:spPr>
        <a:xfrm>
          <a:off x="5780255" y="2666201"/>
          <a:ext cx="2572479" cy="299019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9A557-EB5F-41A0-98F0-7C5A0B2602C5}">
      <dsp:nvSpPr>
        <dsp:cNvPr id="0" name=""/>
        <dsp:cNvSpPr/>
      </dsp:nvSpPr>
      <dsp:spPr>
        <a:xfrm>
          <a:off x="6154831" y="3022048"/>
          <a:ext cx="2572479" cy="29901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6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гиперопека</a:t>
          </a:r>
          <a:r>
            <a:rPr lang="ru-RU" sz="16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невозможность самостоятельных действий ребенка даже в режимных моментах</a:t>
          </a:r>
          <a:endParaRPr lang="ru-RU" sz="16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54831" y="3022048"/>
        <a:ext cx="2572479" cy="299019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D7A26A-F86C-409C-974C-2C1E507FE3F0}">
      <dsp:nvSpPr>
        <dsp:cNvPr id="0" name=""/>
        <dsp:cNvSpPr/>
      </dsp:nvSpPr>
      <dsp:spPr>
        <a:xfrm>
          <a:off x="4776892" y="1818933"/>
          <a:ext cx="163813" cy="1214745"/>
        </a:xfrm>
        <a:custGeom>
          <a:avLst/>
          <a:gdLst/>
          <a:ahLst/>
          <a:cxnLst/>
          <a:rect l="0" t="0" r="0" b="0"/>
          <a:pathLst>
            <a:path>
              <a:moveTo>
                <a:pt x="163813" y="0"/>
              </a:moveTo>
              <a:lnTo>
                <a:pt x="163813" y="830506"/>
              </a:lnTo>
              <a:lnTo>
                <a:pt x="0" y="830506"/>
              </a:lnTo>
              <a:lnTo>
                <a:pt x="0" y="121474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B01F1-91D9-422F-B0A5-495237D7C2F8}">
      <dsp:nvSpPr>
        <dsp:cNvPr id="0" name=""/>
        <dsp:cNvSpPr/>
      </dsp:nvSpPr>
      <dsp:spPr>
        <a:xfrm>
          <a:off x="4940705" y="258087"/>
          <a:ext cx="599198" cy="885330"/>
        </a:xfrm>
        <a:custGeom>
          <a:avLst/>
          <a:gdLst/>
          <a:ahLst/>
          <a:cxnLst/>
          <a:rect l="0" t="0" r="0" b="0"/>
          <a:pathLst>
            <a:path>
              <a:moveTo>
                <a:pt x="599198" y="0"/>
              </a:moveTo>
              <a:lnTo>
                <a:pt x="599198" y="501091"/>
              </a:lnTo>
              <a:lnTo>
                <a:pt x="0" y="501091"/>
              </a:lnTo>
              <a:lnTo>
                <a:pt x="0" y="88533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C79F7-5CAA-4DE7-BC4C-64FE5B651574}">
      <dsp:nvSpPr>
        <dsp:cNvPr id="0" name=""/>
        <dsp:cNvSpPr/>
      </dsp:nvSpPr>
      <dsp:spPr>
        <a:xfrm>
          <a:off x="3076871" y="-437813"/>
          <a:ext cx="4926064" cy="6959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48184-69C8-4E46-858F-0ADF91B50580}">
      <dsp:nvSpPr>
        <dsp:cNvPr id="0" name=""/>
        <dsp:cNvSpPr/>
      </dsp:nvSpPr>
      <dsp:spPr>
        <a:xfrm>
          <a:off x="3537728" y="0"/>
          <a:ext cx="4926064" cy="6959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37728" y="0"/>
        <a:ext cx="4926064" cy="695900"/>
      </dsp:txXfrm>
    </dsp:sp>
    <dsp:sp modelId="{A319A4AE-6C75-4997-B47E-A63BDD0F8746}">
      <dsp:nvSpPr>
        <dsp:cNvPr id="0" name=""/>
        <dsp:cNvSpPr/>
      </dsp:nvSpPr>
      <dsp:spPr>
        <a:xfrm>
          <a:off x="1635315" y="1143417"/>
          <a:ext cx="6610780" cy="6755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306E4-E747-4231-9CD7-212BA342AFE7}">
      <dsp:nvSpPr>
        <dsp:cNvPr id="0" name=""/>
        <dsp:cNvSpPr/>
      </dsp:nvSpPr>
      <dsp:spPr>
        <a:xfrm>
          <a:off x="2096171" y="1581231"/>
          <a:ext cx="6610780" cy="6755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r>
            <a:rPr lang="ru-RU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1600" b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Проведение индивидуальных и групповых занятий;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Беседы с устным рассказом ребенка о запоминающихся событиях в семье опекуна.</a:t>
          </a:r>
          <a:endParaRPr lang="ru-RU" sz="1600" b="0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96171" y="1581231"/>
        <a:ext cx="6610780" cy="675515"/>
      </dsp:txXfrm>
    </dsp:sp>
    <dsp:sp modelId="{1A2FBDAA-9327-47F2-9566-AC13FBE632FB}">
      <dsp:nvSpPr>
        <dsp:cNvPr id="0" name=""/>
        <dsp:cNvSpPr/>
      </dsp:nvSpPr>
      <dsp:spPr>
        <a:xfrm>
          <a:off x="1961429" y="3033678"/>
          <a:ext cx="5630925" cy="22251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4223C-1193-4942-BA65-26447F2B291D}">
      <dsp:nvSpPr>
        <dsp:cNvPr id="0" name=""/>
        <dsp:cNvSpPr/>
      </dsp:nvSpPr>
      <dsp:spPr>
        <a:xfrm>
          <a:off x="2422285" y="3471492"/>
          <a:ext cx="5630925" cy="22251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    </a:t>
          </a:r>
          <a:r>
            <a:rPr lang="ru-RU" sz="1600" b="0" u="sng" kern="1200" dirty="0" smtClean="0">
              <a:solidFill>
                <a:schemeClr val="tx1"/>
              </a:solidFill>
            </a:rPr>
            <a:t> </a:t>
          </a:r>
          <a:r>
            <a:rPr lang="ru-RU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N2</a:t>
          </a:r>
          <a:endParaRPr lang="ru-RU" sz="1600" b="0" u="sng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осознание истинных причин конфликтов ребенком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разработка модели  общения, основанной на полном информировании опекуном о жизни ребенка специалистам ЦПД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готовность к дальнейшему  общению с опекуном и членами его семьи.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22285" y="3471492"/>
        <a:ext cx="5630925" cy="222516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D7A26A-F86C-409C-974C-2C1E507FE3F0}">
      <dsp:nvSpPr>
        <dsp:cNvPr id="0" name=""/>
        <dsp:cNvSpPr/>
      </dsp:nvSpPr>
      <dsp:spPr>
        <a:xfrm>
          <a:off x="4996136" y="3629453"/>
          <a:ext cx="151214" cy="1658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794"/>
              </a:lnTo>
              <a:lnTo>
                <a:pt x="151214" y="63794"/>
              </a:lnTo>
              <a:lnTo>
                <a:pt x="151214" y="165814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B01F1-91D9-422F-B0A5-495237D7C2F8}">
      <dsp:nvSpPr>
        <dsp:cNvPr id="0" name=""/>
        <dsp:cNvSpPr/>
      </dsp:nvSpPr>
      <dsp:spPr>
        <a:xfrm>
          <a:off x="4996136" y="1132973"/>
          <a:ext cx="228809" cy="595932"/>
        </a:xfrm>
        <a:custGeom>
          <a:avLst/>
          <a:gdLst/>
          <a:ahLst/>
          <a:cxnLst/>
          <a:rect l="0" t="0" r="0" b="0"/>
          <a:pathLst>
            <a:path>
              <a:moveTo>
                <a:pt x="228809" y="0"/>
              </a:moveTo>
              <a:lnTo>
                <a:pt x="228809" y="493913"/>
              </a:lnTo>
              <a:lnTo>
                <a:pt x="0" y="493913"/>
              </a:lnTo>
              <a:lnTo>
                <a:pt x="0" y="595932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C79F7-5CAA-4DE7-BC4C-64FE5B651574}">
      <dsp:nvSpPr>
        <dsp:cNvPr id="0" name=""/>
        <dsp:cNvSpPr/>
      </dsp:nvSpPr>
      <dsp:spPr>
        <a:xfrm>
          <a:off x="3262386" y="-116244"/>
          <a:ext cx="3925117" cy="12492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48184-69C8-4E46-858F-0ADF91B50580}">
      <dsp:nvSpPr>
        <dsp:cNvPr id="0" name=""/>
        <dsp:cNvSpPr/>
      </dsp:nvSpPr>
      <dsp:spPr>
        <a:xfrm>
          <a:off x="3384749" y="0"/>
          <a:ext cx="3925117" cy="1249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Собеседование с психологом, воспитателем, социальным педагогом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84749" y="0"/>
        <a:ext cx="3925117" cy="1249217"/>
      </dsp:txXfrm>
    </dsp:sp>
    <dsp:sp modelId="{A319A4AE-6C75-4997-B47E-A63BDD0F8746}">
      <dsp:nvSpPr>
        <dsp:cNvPr id="0" name=""/>
        <dsp:cNvSpPr/>
      </dsp:nvSpPr>
      <dsp:spPr>
        <a:xfrm>
          <a:off x="1949577" y="1728906"/>
          <a:ext cx="6093117" cy="1900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306E4-E747-4231-9CD7-212BA342AFE7}">
      <dsp:nvSpPr>
        <dsp:cNvPr id="0" name=""/>
        <dsp:cNvSpPr/>
      </dsp:nvSpPr>
      <dsp:spPr>
        <a:xfrm>
          <a:off x="2071940" y="1845150"/>
          <a:ext cx="6093117" cy="1900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r>
            <a:rPr lang="ru-RU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en-US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6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N2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Выезд в семью опекуна для проведения собеседования.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- Общение с опекуном в дистанционном формате.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Приглашение на </a:t>
          </a:r>
          <a:r>
            <a:rPr lang="ru-RU" sz="16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раздники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дни рождения как возможность совместного досуга.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71940" y="1845150"/>
        <a:ext cx="6093117" cy="1900547"/>
      </dsp:txXfrm>
    </dsp:sp>
    <dsp:sp modelId="{1A2FBDAA-9327-47F2-9566-AC13FBE632FB}">
      <dsp:nvSpPr>
        <dsp:cNvPr id="0" name=""/>
        <dsp:cNvSpPr/>
      </dsp:nvSpPr>
      <dsp:spPr>
        <a:xfrm>
          <a:off x="2128373" y="3795267"/>
          <a:ext cx="6037955" cy="24024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4223C-1193-4942-BA65-26447F2B291D}">
      <dsp:nvSpPr>
        <dsp:cNvPr id="0" name=""/>
        <dsp:cNvSpPr/>
      </dsp:nvSpPr>
      <dsp:spPr>
        <a:xfrm>
          <a:off x="2250735" y="3911512"/>
          <a:ext cx="6037955" cy="2402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Обеспечение катарсиса;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Осознание проблемы опекуном, определение пути ее решения;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заинтересованность опекуна успехами детей; </a:t>
          </a:r>
        </a:p>
      </dsp:txBody>
      <dsp:txXfrm>
        <a:off x="2250735" y="3911512"/>
        <a:ext cx="6037955" cy="2402477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A30AA5-AB70-4768-8322-D4E8C3B90F94}">
      <dsp:nvSpPr>
        <dsp:cNvPr id="0" name=""/>
        <dsp:cNvSpPr/>
      </dsp:nvSpPr>
      <dsp:spPr>
        <a:xfrm>
          <a:off x="6227653" y="3741785"/>
          <a:ext cx="143037" cy="3952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730"/>
              </a:lnTo>
              <a:lnTo>
                <a:pt x="143037" y="242730"/>
              </a:lnTo>
              <a:lnTo>
                <a:pt x="143037" y="395249"/>
              </a:lnTo>
            </a:path>
          </a:pathLst>
        </a:custGeom>
        <a:noFill/>
        <a:ln w="254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FA9EFD-4DDA-4ABA-84A7-D7971D3FE41A}">
      <dsp:nvSpPr>
        <dsp:cNvPr id="0" name=""/>
        <dsp:cNvSpPr/>
      </dsp:nvSpPr>
      <dsp:spPr>
        <a:xfrm>
          <a:off x="4936714" y="663623"/>
          <a:ext cx="1290938" cy="3062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80"/>
              </a:lnTo>
              <a:lnTo>
                <a:pt x="1290938" y="153780"/>
              </a:lnTo>
              <a:lnTo>
                <a:pt x="1290938" y="306299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7A26A-F86C-409C-974C-2C1E507FE3F0}">
      <dsp:nvSpPr>
        <dsp:cNvPr id="0" name=""/>
        <dsp:cNvSpPr/>
      </dsp:nvSpPr>
      <dsp:spPr>
        <a:xfrm>
          <a:off x="2789845" y="4533527"/>
          <a:ext cx="368773" cy="587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198"/>
              </a:lnTo>
              <a:lnTo>
                <a:pt x="368773" y="435198"/>
              </a:lnTo>
              <a:lnTo>
                <a:pt x="368773" y="587717"/>
              </a:lnTo>
            </a:path>
          </a:pathLst>
        </a:custGeom>
        <a:noFill/>
        <a:ln w="254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B01F1-91D9-422F-B0A5-495237D7C2F8}">
      <dsp:nvSpPr>
        <dsp:cNvPr id="0" name=""/>
        <dsp:cNvSpPr/>
      </dsp:nvSpPr>
      <dsp:spPr>
        <a:xfrm>
          <a:off x="2789845" y="663623"/>
          <a:ext cx="2146868" cy="467006"/>
        </a:xfrm>
        <a:custGeom>
          <a:avLst/>
          <a:gdLst/>
          <a:ahLst/>
          <a:cxnLst/>
          <a:rect l="0" t="0" r="0" b="0"/>
          <a:pathLst>
            <a:path>
              <a:moveTo>
                <a:pt x="2146868" y="0"/>
              </a:moveTo>
              <a:lnTo>
                <a:pt x="2146868" y="314487"/>
              </a:lnTo>
              <a:lnTo>
                <a:pt x="0" y="314487"/>
              </a:lnTo>
              <a:lnTo>
                <a:pt x="0" y="467006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C79F7-5CAA-4DE7-BC4C-64FE5B651574}">
      <dsp:nvSpPr>
        <dsp:cNvPr id="0" name=""/>
        <dsp:cNvSpPr/>
      </dsp:nvSpPr>
      <dsp:spPr>
        <a:xfrm>
          <a:off x="2311721" y="-173784"/>
          <a:ext cx="5249986" cy="837408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48184-69C8-4E46-858F-0ADF91B50580}">
      <dsp:nvSpPr>
        <dsp:cNvPr id="0" name=""/>
        <dsp:cNvSpPr/>
      </dsp:nvSpPr>
      <dsp:spPr>
        <a:xfrm>
          <a:off x="2494652" y="0"/>
          <a:ext cx="5249986" cy="8374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Поддержка инициативы сторон по восстановлению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детско-родительских отношений</a:t>
          </a:r>
          <a:endParaRPr lang="ru-RU" sz="20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94652" y="0"/>
        <a:ext cx="5249986" cy="837408"/>
      </dsp:txXfrm>
    </dsp:sp>
    <dsp:sp modelId="{A319A4AE-6C75-4997-B47E-A63BDD0F8746}">
      <dsp:nvSpPr>
        <dsp:cNvPr id="0" name=""/>
        <dsp:cNvSpPr/>
      </dsp:nvSpPr>
      <dsp:spPr>
        <a:xfrm>
          <a:off x="1393630" y="1130630"/>
          <a:ext cx="2792430" cy="3402897"/>
        </a:xfrm>
        <a:prstGeom prst="roundRect">
          <a:avLst>
            <a:gd name="adj" fmla="val 10000"/>
          </a:avLst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306E4-E747-4231-9CD7-212BA342AFE7}">
      <dsp:nvSpPr>
        <dsp:cNvPr id="0" name=""/>
        <dsp:cNvSpPr/>
      </dsp:nvSpPr>
      <dsp:spPr>
        <a:xfrm>
          <a:off x="1576561" y="1304414"/>
          <a:ext cx="2792430" cy="34028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4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N1</a:t>
          </a:r>
          <a:r>
            <a:rPr lang="ru-RU" sz="1400" b="0" i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Формулирование проблемы</a:t>
          </a: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кризис подросткового возраста, авторитарность значительно выше нормы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Выдвижение и анализ вариантов решения проблемы.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Составление плана с учетом реальных конкретных условий ситуации. </a:t>
          </a:r>
          <a:endParaRPr lang="ru-RU" sz="1400" b="0" i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76561" y="1304414"/>
        <a:ext cx="2792430" cy="3402897"/>
      </dsp:txXfrm>
    </dsp:sp>
    <dsp:sp modelId="{1A2FBDAA-9327-47F2-9566-AC13FBE632FB}">
      <dsp:nvSpPr>
        <dsp:cNvPr id="0" name=""/>
        <dsp:cNvSpPr/>
      </dsp:nvSpPr>
      <dsp:spPr>
        <a:xfrm>
          <a:off x="1595633" y="5121245"/>
          <a:ext cx="3125970" cy="884087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4223C-1193-4942-BA65-26447F2B291D}">
      <dsp:nvSpPr>
        <dsp:cNvPr id="0" name=""/>
        <dsp:cNvSpPr/>
      </dsp:nvSpPr>
      <dsp:spPr>
        <a:xfrm>
          <a:off x="1778564" y="5295030"/>
          <a:ext cx="3125970" cy="8840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        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Составлен план по психолого-педагогическому сопровождению ребенка и семьи.</a:t>
          </a:r>
        </a:p>
      </dsp:txBody>
      <dsp:txXfrm>
        <a:off x="1778564" y="5295030"/>
        <a:ext cx="3125970" cy="884087"/>
      </dsp:txXfrm>
    </dsp:sp>
    <dsp:sp modelId="{4922DD84-2772-464B-A5E6-C01757D92819}">
      <dsp:nvSpPr>
        <dsp:cNvPr id="0" name=""/>
        <dsp:cNvSpPr/>
      </dsp:nvSpPr>
      <dsp:spPr>
        <a:xfrm>
          <a:off x="4739512" y="969923"/>
          <a:ext cx="2976281" cy="2771862"/>
        </a:xfrm>
        <a:prstGeom prst="roundRect">
          <a:avLst>
            <a:gd name="adj" fmla="val 10000"/>
          </a:avLst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9A557-EB5F-41A0-98F0-7C5A0B2602C5}">
      <dsp:nvSpPr>
        <dsp:cNvPr id="0" name=""/>
        <dsp:cNvSpPr/>
      </dsp:nvSpPr>
      <dsp:spPr>
        <a:xfrm>
          <a:off x="4922443" y="1143707"/>
          <a:ext cx="2976281" cy="2771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 </a:t>
          </a:r>
          <a:r>
            <a:rPr lang="en-US" sz="1400" b="0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N2</a:t>
          </a:r>
          <a:endParaRPr lang="ru-RU" sz="1400" b="0" u="sng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Формулирование проблемы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кризис адаптационного периода, постоянное сравнивание успехов, успеваемости, достижений мальчика с успешными детьми знакомых, коллег.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Выдвижение и анализ вариантов решения проблемы.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Составление плана с учетом реальных кон</a:t>
          </a:r>
          <a:r>
            <a:rPr lang="ru-RU" sz="1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кретных условий ситуации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22443" y="1143707"/>
        <a:ext cx="2976281" cy="2771862"/>
      </dsp:txXfrm>
    </dsp:sp>
    <dsp:sp modelId="{8A5B8FAB-D061-4DBA-8DFF-0647B649A0AA}">
      <dsp:nvSpPr>
        <dsp:cNvPr id="0" name=""/>
        <dsp:cNvSpPr/>
      </dsp:nvSpPr>
      <dsp:spPr>
        <a:xfrm>
          <a:off x="4898462" y="4137034"/>
          <a:ext cx="2944457" cy="1568441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B3AAE0-8260-4CAB-A82E-CEC3B65EFA81}">
      <dsp:nvSpPr>
        <dsp:cNvPr id="0" name=""/>
        <dsp:cNvSpPr/>
      </dsp:nvSpPr>
      <dsp:spPr>
        <a:xfrm>
          <a:off x="5081393" y="4310819"/>
          <a:ext cx="2944457" cy="15684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Составлен план по психолого-педагогическому сопровождению ребенка и семьи.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81393" y="4310819"/>
        <a:ext cx="2944457" cy="1568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23F10-08AE-4D42-AF17-D1A18EDCE6D9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26138-AAEA-4705-970A-179533D45F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8302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ru-RU" sz="1200" dirty="0">
              <a:latin typeface="+mn-lt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just"/>
            <a:endParaRPr lang="ru-R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79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9403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26138-AAEA-4705-970A-179533D45F2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9A4C019-44D8-437B-A779-01A5EA703E91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8A1303-92F1-40B5-B73B-FA8E5894D1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8.xml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916833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692696"/>
            <a:ext cx="8856984" cy="554461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Формирование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родительской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компетенции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эффективный метод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в профилактике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социального сиротства</a:t>
            </a:r>
          </a:p>
          <a:p>
            <a:pPr algn="r"/>
            <a:endPara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Бурлакова</a:t>
            </a:r>
            <a:r>
              <a:rPr lang="ru-RU" sz="1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В.А.,</a:t>
            </a:r>
          </a:p>
          <a:p>
            <a:pPr algn="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оциальный педагог</a:t>
            </a:r>
          </a:p>
          <a:p>
            <a:pPr algn="ctr"/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6357958"/>
            <a:ext cx="1502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7" cy="857232"/>
          </a:xfrm>
        </p:spPr>
        <p:txBody>
          <a:bodyPr>
            <a:noAutofit/>
          </a:bodyPr>
          <a:lstStyle/>
          <a:p>
            <a:pPr algn="ctr"/>
            <a:r>
              <a:rPr lang="ru-RU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Алгоритм психолого-педагогического </a:t>
            </a:r>
            <a:r>
              <a:rPr lang="ru-RU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сопровождения</a:t>
            </a:r>
            <a:endParaRPr lang="ru-RU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1999083715"/>
              </p:ext>
            </p:extLst>
          </p:nvPr>
        </p:nvGraphicFramePr>
        <p:xfrm>
          <a:off x="782655" y="0"/>
          <a:ext cx="741682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4" name="Picture 2" descr="C:\Users\Zavuch\Desktop\ДОКЛАД\o (1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589240"/>
            <a:ext cx="904461" cy="95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5292080" y="234888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66048319"/>
              </p:ext>
            </p:extLst>
          </p:nvPr>
        </p:nvGraphicFramePr>
        <p:xfrm>
          <a:off x="179512" y="785794"/>
          <a:ext cx="8743991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21" y="1"/>
            <a:ext cx="8435280" cy="857231"/>
          </a:xfrm>
        </p:spPr>
        <p:txBody>
          <a:bodyPr>
            <a:normAutofit/>
          </a:bodyPr>
          <a:lstStyle/>
          <a:p>
            <a:pPr algn="ctr"/>
            <a:r>
              <a:rPr lang="ru-RU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Алгоритм психолого-педагогического сопровождения </a:t>
            </a:r>
            <a:endParaRPr lang="ru-RU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509190" cy="1026352"/>
          </a:xfrm>
        </p:spPr>
        <p:txBody>
          <a:bodyPr>
            <a:noAutofit/>
          </a:bodyPr>
          <a:lstStyle/>
          <a:p>
            <a:pPr lvl="0"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 о взаимоотношениях и сути конфликта в замещающей семье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39566516"/>
              </p:ext>
            </p:extLst>
          </p:nvPr>
        </p:nvGraphicFramePr>
        <p:xfrm>
          <a:off x="257536" y="260648"/>
          <a:ext cx="8727311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764704"/>
            <a:ext cx="3024336" cy="173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504" y="3429000"/>
            <a:ext cx="2088232" cy="1756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67428" y="1"/>
            <a:ext cx="7419372" cy="7731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bg1"/>
                </a:solidFill>
              </a:rPr>
              <a:t>Подготовка ребенка к контакту и взаимоотношениям с опекуном/попечителем и его окружением при его положительном решении и желании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82914681"/>
              </p:ext>
            </p:extLst>
          </p:nvPr>
        </p:nvGraphicFramePr>
        <p:xfrm>
          <a:off x="257536" y="404664"/>
          <a:ext cx="8706952" cy="6453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7536" y="-52115"/>
            <a:ext cx="2874304" cy="132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204864"/>
            <a:ext cx="1835696" cy="132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" y="5718499"/>
            <a:ext cx="2195735" cy="102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67428" y="1"/>
            <a:ext cx="7419372" cy="7731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chemeClr val="bg1"/>
                </a:solidFill>
              </a:rPr>
              <a:t>Подготовка опекунов/попечителей к встрече с ребенком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27105490"/>
              </p:ext>
            </p:extLst>
          </p:nvPr>
        </p:nvGraphicFramePr>
        <p:xfrm>
          <a:off x="257536" y="544011"/>
          <a:ext cx="8886464" cy="6313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77826"/>
            <a:ext cx="3059831" cy="153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564904"/>
            <a:ext cx="2195736" cy="137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496" y="4941168"/>
            <a:ext cx="230425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67428" y="1"/>
            <a:ext cx="7419372" cy="7731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Участие в процессе работы по восстановлению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chemeClr val="bg1"/>
                </a:solidFill>
              </a:rPr>
              <a:t>детско</a:t>
            </a:r>
            <a:r>
              <a:rPr lang="ru-RU" sz="2400" dirty="0" smtClean="0">
                <a:solidFill>
                  <a:schemeClr val="bg1"/>
                </a:solidFill>
              </a:rPr>
              <a:t>- родительских отношений специалистов ЦПД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49046768"/>
              </p:ext>
            </p:extLst>
          </p:nvPr>
        </p:nvGraphicFramePr>
        <p:xfrm>
          <a:off x="390645" y="285728"/>
          <a:ext cx="8753355" cy="6313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116632"/>
            <a:ext cx="230425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924944"/>
            <a:ext cx="1691681" cy="119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" y="4869160"/>
            <a:ext cx="1835695" cy="1899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67428" y="1"/>
            <a:ext cx="7419372" cy="7731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Отслеживание дальнейшей судьбы ребенка в ЗАМЕЩАЮЩЕЙ семье, оказание педагогической и психологической помощи.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84121066"/>
              </p:ext>
            </p:extLst>
          </p:nvPr>
        </p:nvGraphicFramePr>
        <p:xfrm>
          <a:off x="0" y="1"/>
          <a:ext cx="9144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476672"/>
            <a:ext cx="234149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844526"/>
            <a:ext cx="2845550" cy="1799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528" y="4833134"/>
            <a:ext cx="3240360" cy="183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6050" y="357166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071546"/>
            <a:ext cx="3214710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 социального сиротства –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реальная необходимость.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572000" y="1643050"/>
            <a:ext cx="4098756" cy="23083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Профилактика социального сиротства включает в себя систему мероприятий, связанных с изучением и прогнозированием безнадзорности, беспризорности и социального сиротства несовершеннолетних, направленных на пресечение отрицательно влияющих факторов  на формирование и развитие личности.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85720" y="4500570"/>
            <a:ext cx="4572032" cy="20313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по профилактике социального сиротства в подготовке подрастающего поколения к ответственному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родительству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необходимо начать с формирования позитивных родительских установок, которые способствовали бы формированию правильного подхода к созданию семьи.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000504"/>
            <a:ext cx="356235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071678"/>
            <a:ext cx="2714643" cy="2466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578" grpId="0" animBg="1"/>
      <p:bldP spid="2457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286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«Каждый ребенок заслуживает дома и любви»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3Ky3VyngY6w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616535" y="1600200"/>
            <a:ext cx="5148929" cy="487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260648"/>
            <a:ext cx="9144000" cy="64087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Социальное сиротство </a:t>
            </a:r>
          </a:p>
          <a:p>
            <a:pPr algn="ctr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ЛРП или ОГРП кровных родителей, </a:t>
            </a:r>
          </a:p>
          <a:p>
            <a:pPr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приемных родителей/опекунов (попечителей) </a:t>
            </a:r>
          </a:p>
        </p:txBody>
      </p:sp>
      <p:pic>
        <p:nvPicPr>
          <p:cNvPr id="4" name="Рисунок 3" descr="____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3643314"/>
            <a:ext cx="3214686" cy="3214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Прямоугольник 2"/>
          <p:cNvSpPr>
            <a:spLocks noChangeArrowheads="1"/>
          </p:cNvSpPr>
          <p:nvPr/>
        </p:nvSpPr>
        <p:spPr bwMode="auto">
          <a:xfrm>
            <a:off x="179512" y="260648"/>
            <a:ext cx="8784976" cy="534915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сиротство отрицательно сказывается на физическом и психическом здоровье взрослых и детей. 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наличествует 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неблагополучная семья - </a:t>
            </a:r>
            <a:r>
              <a:rPr lang="ru-RU" alt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которой нарушена структура,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обесценены или проигнорированы основные семейные функции, имеются явные или скрытые дефекты 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воспитания, в результате чего появляются 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«трудные дети» </a:t>
            </a:r>
          </a:p>
        </p:txBody>
      </p:sp>
      <p:pic>
        <p:nvPicPr>
          <p:cNvPr id="1026" name="Picture 2" descr="C:\Users\Алексей\Desktop\a49e8b51e4db1ed072eaeb6a9e21930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5645" y="5157193"/>
            <a:ext cx="1758779" cy="17008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1903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0"/>
            <a:ext cx="9468544" cy="90872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социального сиротства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906534572"/>
              </p:ext>
            </p:extLst>
          </p:nvPr>
        </p:nvGraphicFramePr>
        <p:xfrm>
          <a:off x="251520" y="548680"/>
          <a:ext cx="8784976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одержимое 1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716264816"/>
              </p:ext>
            </p:extLst>
          </p:nvPr>
        </p:nvGraphicFramePr>
        <p:xfrm>
          <a:off x="179512" y="0"/>
          <a:ext cx="8856984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16867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   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профилактики социального  сиротства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107504" y="1052736"/>
          <a:ext cx="439248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 descr="Снимо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44008" y="1340768"/>
            <a:ext cx="4392488" cy="41403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9708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9433048" cy="47667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476672"/>
            <a:ext cx="8928992" cy="6095600"/>
          </a:xfrm>
        </p:spPr>
        <p:txBody>
          <a:bodyPr>
            <a:noAutofit/>
          </a:bodyPr>
          <a:lstStyle/>
          <a:p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профилактика: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Консультативная помощь специалистов центра: социальная, психологическая, юридическая.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Выезд в семью группы специалистов подразделения для выяснения проблемы в семье с помощью беседы, тренингов и медиации.</a:t>
            </a:r>
          </a:p>
          <a:p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профилактика: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Диагностика родителей и ребенка (тестирование на выгорание родителей, детско-родительские отношения,  выявление проблемы,  заключение диагностик и рекомендации.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Взаимодействие с центром психолого-педагогической медицинской и социальной помощи. (ГБУ РО ЦППМ И СП) при чрезвычайной необходимости.</a:t>
            </a:r>
          </a:p>
          <a:p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Третичная профилактика: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По соглашению замещающих родителей с органами опеки и попечительства и ЦПД, ребенка помещают  в центр.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Провидится комплексные мероприятия специалистами подразделения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Социальный педагог-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ИПРиЖ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(Индивидуальный план реабилитации и жизнеустройства для  каждого ребенка)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Психолог-  Индивидуальный план (Тесты, диагностики, беседы, тренинги)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Медицинские работники- (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мед.обследования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ребенка, профилактика вредных привычек)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       Юрист- юридическая помощь в правах ребенка.</a:t>
            </a:r>
          </a:p>
          <a:p>
            <a:pPr>
              <a:buNone/>
            </a:pP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05706"/>
            <a:ext cx="91440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участвующих субъектов в профилактике социального сиротства</a:t>
            </a:r>
            <a:endParaRPr lang="ru-RU" sz="28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ds04.infourok.ru/uploads/ex/07dc/00113263-d930a8b6/hello_html_5f8fc655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2714620"/>
            <a:ext cx="2265327" cy="182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428596" y="1171484"/>
            <a:ext cx="2485380" cy="211464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опеки и попечительства</a:t>
            </a:r>
            <a:endParaRPr lang="ru-RU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59604" y="5222930"/>
            <a:ext cx="1634715" cy="129614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здравоохранения</a:t>
            </a:r>
            <a:endParaRPr lang="ru-RU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28596" y="4797153"/>
            <a:ext cx="2343204" cy="194421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образования</a:t>
            </a:r>
            <a:endParaRPr lang="ru-RU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286512" y="4797152"/>
            <a:ext cx="2749984" cy="1944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службы</a:t>
            </a:r>
            <a:endParaRPr lang="ru-RU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2555778" y="4450165"/>
            <a:ext cx="1173915" cy="6350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843808" y="2492896"/>
            <a:ext cx="1013812" cy="7932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5357818" y="2492896"/>
            <a:ext cx="1035851" cy="6503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5643570" y="4500570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3322375" y="631262"/>
            <a:ext cx="2655176" cy="201494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учреждения: </a:t>
            </a:r>
            <a:endParaRPr lang="ru-RU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59632" y="357166"/>
            <a:ext cx="69847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работы специалистов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Службы 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неблагополучной семьей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2819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1-й этап: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изучение семьи;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556793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2-й этап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первичное обследование жилищно-бытовых условий неблагополучной (проблемной) семьи;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20486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3й этап: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членами семьи и её окружением;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636912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4-й этап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знакомство с теми службами, которые уже оказывали помощь семье;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06896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5-й этап: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изучение причин неблагополучия семьи;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501008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6-й этап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изучение личностных особенностей членов семьи;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3933056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7-й этап: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составление карты семьи;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4365104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8-й этап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координационная деятельность со всеми заинтересованными организациями 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941169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9-й этап: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составление индивидуальной комплексной программы работы с неблагополучной семьей; заключение соглашения о сотрудничестве 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5572140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10-й этап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текущие и контрольные посещения семьи согласно плану;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3568" y="5857892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11-й этап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прогнозы, выводы о результатах работы с неблагополучной семьёй.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164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10" grpId="0"/>
      <p:bldP spid="11" grpId="0"/>
      <p:bldP spid="12" grpId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1277</TotalTime>
  <Words>890</Words>
  <Application>Microsoft Office PowerPoint</Application>
  <PresentationFormat>Экран (4:3)</PresentationFormat>
  <Paragraphs>159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 </vt:lpstr>
      <vt:lpstr>Слайд 2</vt:lpstr>
      <vt:lpstr>Слайд 3</vt:lpstr>
      <vt:lpstr>                                 Причины социального сиротства  </vt:lpstr>
      <vt:lpstr>Слайд 5</vt:lpstr>
      <vt:lpstr>         Классификация профилактики социального  сиротства </vt:lpstr>
      <vt:lpstr>            </vt:lpstr>
      <vt:lpstr>Взаимодействие участвующих субъектов в профилактике социального сиротства</vt:lpstr>
      <vt:lpstr>Слайд 9</vt:lpstr>
      <vt:lpstr>Алгоритм психолого-педагогического сопровождения</vt:lpstr>
      <vt:lpstr>Алгоритм психолого-педагогического сопровождения </vt:lpstr>
      <vt:lpstr>Сбор информации о взаимоотношениях и сути конфликта в замещающей семье    </vt:lpstr>
      <vt:lpstr>Слайд 13</vt:lpstr>
      <vt:lpstr>Слайд 14</vt:lpstr>
      <vt:lpstr>Слайд 15</vt:lpstr>
      <vt:lpstr>Слайд 16</vt:lpstr>
      <vt:lpstr>Слайд 17</vt:lpstr>
      <vt:lpstr>«Каждый ребенок заслуживает дома и любви»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 КАЗЕННОЕ УЧРЕЖДЕНИЕ СОЦИАЛЬНОГО ОБСЛУЖИВАНИЯ РОСТОВСКОЙ ОБЛАСТИ ЦЕНТР ПОМОЩИ ДЕТЯМ, ОСТАВШИМСЯ БЕЗ ПОПЕЧЕНИЯ РОДИТЕЛЕЙ, "ЁЛКИНСКИЙ ЦЕНТР ПОМОЩИ ДЕТЯМ" ОКПО 53531588  ОГРН 1026100705487  ИНН/КПП 6103005121/ 610301001 ул. Тимирязева 1, х. Ёлкин  Багаевский р-н  Ростовская  обл. 346621 тел. 8(86357)41536   Е-mail dd_elkin@rostobr.ru</dc:title>
  <dc:creator>User2</dc:creator>
  <cp:lastModifiedBy>Veronika</cp:lastModifiedBy>
  <cp:revision>130</cp:revision>
  <dcterms:created xsi:type="dcterms:W3CDTF">2022-10-24T08:11:28Z</dcterms:created>
  <dcterms:modified xsi:type="dcterms:W3CDTF">2025-05-26T08:03:06Z</dcterms:modified>
</cp:coreProperties>
</file>